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76" r:id="rId3"/>
    <p:sldId id="279" r:id="rId4"/>
    <p:sldId id="280" r:id="rId5"/>
    <p:sldId id="273" r:id="rId6"/>
    <p:sldId id="274" r:id="rId7"/>
    <p:sldId id="272" r:id="rId8"/>
    <p:sldId id="270" r:id="rId9"/>
    <p:sldId id="281" r:id="rId10"/>
    <p:sldId id="282" r:id="rId11"/>
    <p:sldId id="275" r:id="rId12"/>
    <p:sldId id="271" r:id="rId13"/>
    <p:sldId id="28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133D1093-CB90-45F2-AE88-B6E863E5F05F}" type="datetimeFigureOut">
              <a:rPr lang="en-GB" smtClean="0"/>
              <a:t>26/09/2018</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192F0ED2-E598-4F34-A857-04A69DE7FC3E}"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573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33D1093-CB90-45F2-AE88-B6E863E5F05F}"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833630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133D1093-CB90-45F2-AE88-B6E863E5F05F}" type="datetimeFigureOut">
              <a:rPr lang="en-GB" smtClean="0"/>
              <a:t>26/09/2018</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192F0ED2-E598-4F34-A857-04A69DE7FC3E}"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421960977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33D1093-CB90-45F2-AE88-B6E863E5F05F}" type="datetimeFigureOut">
              <a:rPr lang="en-GB" smtClean="0"/>
              <a:t>26/09/2018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865761359"/>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33D1093-CB90-45F2-AE88-B6E863E5F05F}" type="datetimeFigureOut">
              <a:rPr lang="en-GB" smtClean="0"/>
              <a:t>26/09/2018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3602937590"/>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33D1093-CB90-45F2-AE88-B6E863E5F05F}" type="datetimeFigureOut">
              <a:rPr lang="en-GB" smtClean="0"/>
              <a:t>26/09/2018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3885890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3D1093-CB90-45F2-AE88-B6E863E5F05F}" type="datetimeFigureOut">
              <a:rPr lang="en-GB" smtClean="0"/>
              <a:t>26/09/2018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360862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133D1093-CB90-45F2-AE88-B6E863E5F05F}" type="datetimeFigureOut">
              <a:rPr lang="en-GB" smtClean="0"/>
              <a:t>26/09/2018</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192F0ED2-E598-4F34-A857-04A69DE7FC3E}"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73272188"/>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133D1093-CB90-45F2-AE88-B6E863E5F05F}" type="datetimeFigureOut">
              <a:rPr lang="en-GB" smtClean="0"/>
              <a:t>26/09/2018</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1174975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33D1093-CB90-45F2-AE88-B6E863E5F05F}"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2371117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33D1093-CB90-45F2-AE88-B6E863E5F05F}"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F0ED2-E598-4F34-A857-04A69DE7FC3E}" type="slidenum">
              <a:rPr lang="en-GB" smtClean="0"/>
              <a:t>‹#›</a:t>
            </a:fld>
            <a:endParaRPr lang="en-GB"/>
          </a:p>
        </p:txBody>
      </p:sp>
    </p:spTree>
    <p:extLst>
      <p:ext uri="{BB962C8B-B14F-4D97-AF65-F5344CB8AC3E}">
        <p14:creationId xmlns:p14="http://schemas.microsoft.com/office/powerpoint/2010/main" val="955402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133D1093-CB90-45F2-AE88-B6E863E5F05F}" type="datetimeFigureOut">
              <a:rPr lang="en-GB" smtClean="0"/>
              <a:t>26/09/2018</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192F0ED2-E598-4F34-A857-04A69DE7FC3E}"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3163872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ttrockstars.com/login"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topmarks.co.uk/maths-games/7-11-years/multiplication-and-division" TargetMode="External"/><Relationship Id="rId7" Type="http://schemas.openxmlformats.org/officeDocument/2006/relationships/hyperlink" Target="https://www.mathsonline.com.au/games/times_tables" TargetMode="External"/><Relationship Id="rId2" Type="http://schemas.openxmlformats.org/officeDocument/2006/relationships/hyperlink" Target="https://ttrockstars.com/home" TargetMode="External"/><Relationship Id="rId1" Type="http://schemas.openxmlformats.org/officeDocument/2006/relationships/slideLayout" Target="../slideLayouts/slideLayout2.xml"/><Relationship Id="rId6" Type="http://schemas.openxmlformats.org/officeDocument/2006/relationships/hyperlink" Target="https://www.timestables.co.uk/" TargetMode="External"/><Relationship Id="rId5" Type="http://schemas.openxmlformats.org/officeDocument/2006/relationships/hyperlink" Target="http://www.bbc.co.uk/skillswise/game/ma13tabl-game-tables-grid-find" TargetMode="External"/><Relationship Id="rId4" Type="http://schemas.openxmlformats.org/officeDocument/2006/relationships/hyperlink" Target="http://primaryhomeworkhelp.co.uk/maths/timestable/interactive.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8000" dirty="0" smtClean="0"/>
              <a:t/>
            </a:r>
            <a:br>
              <a:rPr lang="en-GB" sz="8000" dirty="0" smtClean="0"/>
            </a:br>
            <a:r>
              <a:rPr lang="en-GB" sz="8000" dirty="0" err="1" smtClean="0"/>
              <a:t>TimeS</a:t>
            </a:r>
            <a:r>
              <a:rPr lang="en-GB" sz="8000" dirty="0" smtClean="0"/>
              <a:t> table</a:t>
            </a:r>
            <a:endParaRPr lang="en-GB" sz="8000"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56985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do children need to learn their times tables?</a:t>
            </a:r>
            <a:endParaRPr lang="en-GB" dirty="0"/>
          </a:p>
        </p:txBody>
      </p:sp>
      <p:sp>
        <p:nvSpPr>
          <p:cNvPr id="3" name="Content Placeholder 2"/>
          <p:cNvSpPr>
            <a:spLocks noGrp="1"/>
          </p:cNvSpPr>
          <p:nvPr>
            <p:ph idx="1"/>
          </p:nvPr>
        </p:nvSpPr>
        <p:spPr>
          <a:xfrm>
            <a:off x="1251678" y="2286001"/>
            <a:ext cx="10178322" cy="4245428"/>
          </a:xfrm>
        </p:spPr>
        <p:txBody>
          <a:bodyPr>
            <a:noAutofit/>
          </a:bodyPr>
          <a:lstStyle/>
          <a:p>
            <a:r>
              <a:rPr lang="en-US" sz="2400" dirty="0"/>
              <a:t>As well as being critical for everyday life, knowledge of multiplication tables helps children to solve problems quickly and flexibly, and allows them to tackle more complex mathematics later on in school.</a:t>
            </a:r>
          </a:p>
          <a:p>
            <a:r>
              <a:rPr lang="en-US" sz="2400" dirty="0" smtClean="0"/>
              <a:t>Year 4 - Times Table Test</a:t>
            </a:r>
          </a:p>
          <a:p>
            <a:pPr lvl="2"/>
            <a:r>
              <a:rPr lang="en-US" sz="2400" smtClean="0"/>
              <a:t>June </a:t>
            </a:r>
            <a:r>
              <a:rPr lang="en-US" sz="2400" smtClean="0"/>
              <a:t>2020</a:t>
            </a:r>
            <a:endParaRPr lang="en-US" sz="2400" dirty="0" smtClean="0"/>
          </a:p>
          <a:p>
            <a:pPr lvl="2"/>
            <a:r>
              <a:rPr lang="en-US" sz="2400" dirty="0"/>
              <a:t>A</a:t>
            </a:r>
            <a:r>
              <a:rPr lang="en-US" sz="2400" dirty="0" smtClean="0"/>
              <a:t>pproximately 5 min</a:t>
            </a:r>
          </a:p>
          <a:p>
            <a:pPr lvl="2"/>
            <a:r>
              <a:rPr lang="en-US" sz="2400" dirty="0" smtClean="0"/>
              <a:t>Online </a:t>
            </a:r>
          </a:p>
          <a:p>
            <a:r>
              <a:rPr lang="en-US" sz="2400" dirty="0" smtClean="0"/>
              <a:t>Increase </a:t>
            </a:r>
            <a:r>
              <a:rPr lang="en-US" sz="2400" dirty="0"/>
              <a:t>in multiplication and division word problems in KS2 </a:t>
            </a:r>
            <a:r>
              <a:rPr lang="en-US" sz="2400" dirty="0" smtClean="0"/>
              <a:t>SATs.</a:t>
            </a:r>
          </a:p>
          <a:p>
            <a:endParaRPr lang="en-GB" sz="2400" dirty="0"/>
          </a:p>
        </p:txBody>
      </p:sp>
    </p:spTree>
    <p:extLst>
      <p:ext uri="{BB962C8B-B14F-4D97-AF65-F5344CB8AC3E}">
        <p14:creationId xmlns:p14="http://schemas.microsoft.com/office/powerpoint/2010/main" val="23597234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Times Table Expectations</a:t>
            </a:r>
            <a:endParaRPr lang="en-GB" dirty="0"/>
          </a:p>
        </p:txBody>
      </p:sp>
      <p:sp>
        <p:nvSpPr>
          <p:cNvPr id="3" name="Content Placeholder 2"/>
          <p:cNvSpPr>
            <a:spLocks noGrp="1"/>
          </p:cNvSpPr>
          <p:nvPr>
            <p:ph idx="1"/>
          </p:nvPr>
        </p:nvSpPr>
        <p:spPr/>
        <p:txBody>
          <a:bodyPr>
            <a:normAutofit/>
          </a:bodyPr>
          <a:lstStyle/>
          <a:p>
            <a:r>
              <a:rPr lang="en-GB" sz="3200" dirty="0" smtClean="0"/>
              <a:t>By the end of   </a:t>
            </a:r>
            <a:r>
              <a:rPr lang="en-GB" sz="3200" dirty="0" err="1" smtClean="0"/>
              <a:t>Yr</a:t>
            </a:r>
            <a:r>
              <a:rPr lang="en-GB" sz="3200" dirty="0" smtClean="0"/>
              <a:t> 2 children are expected  to know x2, x5 and x10 tables</a:t>
            </a:r>
          </a:p>
          <a:p>
            <a:r>
              <a:rPr lang="en-GB" sz="3200" dirty="0" smtClean="0"/>
              <a:t>By the end of </a:t>
            </a:r>
            <a:r>
              <a:rPr lang="en-GB" sz="3200" dirty="0" err="1" smtClean="0"/>
              <a:t>Yr</a:t>
            </a:r>
            <a:r>
              <a:rPr lang="en-GB" sz="3200" dirty="0" smtClean="0"/>
              <a:t> 4 children are expected to know all the times tables to 12x12.</a:t>
            </a:r>
          </a:p>
          <a:p>
            <a:r>
              <a:rPr lang="en-GB" sz="3200" dirty="0" smtClean="0"/>
              <a:t>Children should be able to recall both x and ÷ facts rapidly</a:t>
            </a:r>
            <a:endParaRPr lang="en-GB" sz="3200" dirty="0"/>
          </a:p>
        </p:txBody>
      </p:sp>
    </p:spTree>
    <p:extLst>
      <p:ext uri="{BB962C8B-B14F-4D97-AF65-F5344CB8AC3E}">
        <p14:creationId xmlns:p14="http://schemas.microsoft.com/office/powerpoint/2010/main" val="618760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Introducing the times tables</a:t>
            </a:r>
            <a:endParaRPr lang="en-GB" dirty="0"/>
          </a:p>
        </p:txBody>
      </p:sp>
      <p:sp>
        <p:nvSpPr>
          <p:cNvPr id="3" name="Content Placeholder 2"/>
          <p:cNvSpPr>
            <a:spLocks noGrp="1"/>
          </p:cNvSpPr>
          <p:nvPr>
            <p:ph idx="1"/>
          </p:nvPr>
        </p:nvSpPr>
        <p:spPr>
          <a:xfrm>
            <a:off x="1251678" y="1874517"/>
            <a:ext cx="10178322" cy="3593591"/>
          </a:xfrm>
        </p:spPr>
        <p:txBody>
          <a:bodyPr>
            <a:noAutofit/>
          </a:bodyPr>
          <a:lstStyle/>
          <a:p>
            <a:pPr>
              <a:lnSpc>
                <a:spcPct val="150000"/>
              </a:lnSpc>
            </a:pPr>
            <a:r>
              <a:rPr lang="en-GB" sz="3200" dirty="0" smtClean="0"/>
              <a:t>Count in multiples forwards and backwards</a:t>
            </a:r>
          </a:p>
          <a:p>
            <a:pPr lvl="2">
              <a:lnSpc>
                <a:spcPct val="150000"/>
              </a:lnSpc>
              <a:buFontTx/>
              <a:buChar char="-"/>
            </a:pPr>
            <a:r>
              <a:rPr lang="en-GB" sz="2800" dirty="0" smtClean="0"/>
              <a:t>e.g. 10, 20, 30 …               36, 33, 30, 27…</a:t>
            </a:r>
          </a:p>
          <a:p>
            <a:pPr>
              <a:lnSpc>
                <a:spcPct val="150000"/>
              </a:lnSpc>
            </a:pPr>
            <a:r>
              <a:rPr lang="en-GB" sz="3200" dirty="0" smtClean="0"/>
              <a:t>Chant times tables </a:t>
            </a:r>
            <a:endParaRPr lang="en-GB" sz="3200" dirty="0"/>
          </a:p>
          <a:p>
            <a:pPr lvl="2">
              <a:lnSpc>
                <a:spcPct val="150000"/>
              </a:lnSpc>
              <a:buFontTx/>
              <a:buChar char="-"/>
            </a:pPr>
            <a:r>
              <a:rPr lang="en-GB" sz="2800" dirty="0" smtClean="0"/>
              <a:t>E.g. 1 times 6 is 6, 2 times 6 is 12 …</a:t>
            </a:r>
          </a:p>
          <a:p>
            <a:pPr>
              <a:lnSpc>
                <a:spcPct val="150000"/>
              </a:lnSpc>
              <a:buFontTx/>
              <a:buChar char="-"/>
            </a:pPr>
            <a:r>
              <a:rPr lang="en-GB" sz="3200" dirty="0" smtClean="0"/>
              <a:t>Encourage children to say them aloud</a:t>
            </a:r>
          </a:p>
        </p:txBody>
      </p:sp>
    </p:spTree>
    <p:extLst>
      <p:ext uri="{BB962C8B-B14F-4D97-AF65-F5344CB8AC3E}">
        <p14:creationId xmlns:p14="http://schemas.microsoft.com/office/powerpoint/2010/main" val="11141434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921" y="184617"/>
            <a:ext cx="9449754" cy="6673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32106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1404" y="200706"/>
            <a:ext cx="9178699" cy="663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1036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7155" y="382385"/>
            <a:ext cx="8461873" cy="641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36361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Practising…</a:t>
            </a:r>
            <a:endParaRPr lang="en-GB" dirty="0"/>
          </a:p>
        </p:txBody>
      </p:sp>
      <p:sp>
        <p:nvSpPr>
          <p:cNvPr id="3" name="Content Placeholder 2"/>
          <p:cNvSpPr>
            <a:spLocks noGrp="1"/>
          </p:cNvSpPr>
          <p:nvPr>
            <p:ph idx="1"/>
          </p:nvPr>
        </p:nvSpPr>
        <p:spPr/>
        <p:txBody>
          <a:bodyPr>
            <a:normAutofit/>
          </a:bodyPr>
          <a:lstStyle/>
          <a:p>
            <a:r>
              <a:rPr lang="en-GB" sz="2800" dirty="0"/>
              <a:t>Like any skill if times tables are not used regularly they can get forgotten. </a:t>
            </a:r>
            <a:endParaRPr lang="en-GB" sz="2800" dirty="0" smtClean="0"/>
          </a:p>
          <a:p>
            <a:endParaRPr lang="en-GB" sz="2800" dirty="0"/>
          </a:p>
          <a:p>
            <a:r>
              <a:rPr lang="en-GB" sz="2800" dirty="0"/>
              <a:t>When your child has mastered a times table it is important to keep practising</a:t>
            </a:r>
            <a:r>
              <a:rPr lang="en-GB" sz="2800" dirty="0" smtClean="0"/>
              <a:t>.</a:t>
            </a:r>
          </a:p>
          <a:p>
            <a:endParaRPr lang="en-GB" dirty="0"/>
          </a:p>
        </p:txBody>
      </p:sp>
    </p:spTree>
    <p:extLst>
      <p:ext uri="{BB962C8B-B14F-4D97-AF65-F5344CB8AC3E}">
        <p14:creationId xmlns:p14="http://schemas.microsoft.com/office/powerpoint/2010/main" val="3449536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Times Table Rock Stars</a:t>
            </a:r>
            <a:br>
              <a:rPr lang="en-GB" dirty="0"/>
            </a:br>
            <a:endParaRPr lang="en-GB" dirty="0"/>
          </a:p>
        </p:txBody>
      </p:sp>
      <p:sp>
        <p:nvSpPr>
          <p:cNvPr id="3" name="Content Placeholder 2"/>
          <p:cNvSpPr>
            <a:spLocks noGrp="1"/>
          </p:cNvSpPr>
          <p:nvPr>
            <p:ph idx="1"/>
          </p:nvPr>
        </p:nvSpPr>
        <p:spPr>
          <a:xfrm>
            <a:off x="1016547" y="1332412"/>
            <a:ext cx="3664354" cy="5199017"/>
          </a:xfrm>
        </p:spPr>
        <p:txBody>
          <a:bodyPr>
            <a:normAutofit lnSpcReduction="10000"/>
          </a:bodyPr>
          <a:lstStyle/>
          <a:p>
            <a:pPr marL="0" indent="0">
              <a:buNone/>
            </a:pPr>
            <a:r>
              <a:rPr lang="en-GB" dirty="0" smtClean="0">
                <a:hlinkClick r:id="rId2"/>
              </a:rPr>
              <a:t>https</a:t>
            </a:r>
            <a:r>
              <a:rPr lang="en-GB" dirty="0">
                <a:hlinkClick r:id="rId2"/>
              </a:rPr>
              <a:t>://</a:t>
            </a:r>
            <a:r>
              <a:rPr lang="en-GB" dirty="0" smtClean="0">
                <a:hlinkClick r:id="rId2"/>
              </a:rPr>
              <a:t>ttrockstars.com/login</a:t>
            </a:r>
            <a:endParaRPr lang="en-GB" dirty="0" smtClean="0"/>
          </a:p>
          <a:p>
            <a:pPr marL="0" indent="0">
              <a:buNone/>
            </a:pPr>
            <a:r>
              <a:rPr lang="en-GB" dirty="0" smtClean="0"/>
              <a:t>Use </a:t>
            </a:r>
            <a:r>
              <a:rPr lang="en-GB" dirty="0"/>
              <a:t>on computer or </a:t>
            </a:r>
            <a:r>
              <a:rPr lang="en-GB" dirty="0" err="1" smtClean="0"/>
              <a:t>Ipad</a:t>
            </a:r>
            <a:endParaRPr lang="en-GB" dirty="0" smtClean="0"/>
          </a:p>
          <a:p>
            <a:pPr marL="0" indent="0">
              <a:buNone/>
            </a:pPr>
            <a:endParaRPr lang="en-GB" dirty="0" smtClean="0"/>
          </a:p>
          <a:p>
            <a:pPr marL="0" indent="0">
              <a:buNone/>
            </a:pPr>
            <a:r>
              <a:rPr lang="en-GB" dirty="0" smtClean="0"/>
              <a:t>Each child will have a log-in </a:t>
            </a:r>
          </a:p>
          <a:p>
            <a:pPr marL="0" indent="0">
              <a:buNone/>
            </a:pPr>
            <a:r>
              <a:rPr lang="en-GB" dirty="0" smtClean="0"/>
              <a:t>Pick a Rock Star name and avatar</a:t>
            </a:r>
            <a:endParaRPr lang="en-GB" dirty="0"/>
          </a:p>
          <a:p>
            <a:pPr marL="0" indent="0">
              <a:buNone/>
            </a:pPr>
            <a:r>
              <a:rPr lang="en-GB" dirty="0" smtClean="0"/>
              <a:t>Practise recalling facts in given time</a:t>
            </a:r>
          </a:p>
          <a:p>
            <a:pPr>
              <a:buFontTx/>
              <a:buChar char="-"/>
            </a:pPr>
            <a:r>
              <a:rPr lang="en-GB" dirty="0" smtClean="0"/>
              <a:t>Practise time tables set</a:t>
            </a:r>
          </a:p>
          <a:p>
            <a:pPr>
              <a:buFontTx/>
              <a:buChar char="-"/>
            </a:pPr>
            <a:r>
              <a:rPr lang="en-GB" dirty="0" smtClean="0"/>
              <a:t>Practise 12 x12</a:t>
            </a:r>
          </a:p>
          <a:p>
            <a:pPr>
              <a:buFontTx/>
              <a:buChar char="-"/>
            </a:pPr>
            <a:r>
              <a:rPr lang="en-GB" dirty="0" smtClean="0"/>
              <a:t>Compete against others in the set</a:t>
            </a:r>
          </a:p>
          <a:p>
            <a:pPr marL="0" indent="0">
              <a:buNone/>
            </a:pPr>
            <a:r>
              <a:rPr lang="en-GB" dirty="0" smtClean="0"/>
              <a:t>Gives you an average time for </a:t>
            </a:r>
          </a:p>
          <a:p>
            <a:pPr marL="0" indent="0">
              <a:buNone/>
            </a:pPr>
            <a:r>
              <a:rPr lang="en-GB" dirty="0" smtClean="0"/>
              <a:t>correct answers</a:t>
            </a:r>
          </a:p>
        </p:txBody>
      </p:sp>
      <p:pic>
        <p:nvPicPr>
          <p:cNvPr id="4" name="Picture 3"/>
          <p:cNvPicPr>
            <a:picLocks noChangeAspect="1"/>
          </p:cNvPicPr>
          <p:nvPr/>
        </p:nvPicPr>
        <p:blipFill>
          <a:blip r:embed="rId3"/>
          <a:stretch>
            <a:fillRect/>
          </a:stretch>
        </p:blipFill>
        <p:spPr>
          <a:xfrm>
            <a:off x="7620000" y="1151131"/>
            <a:ext cx="2767014" cy="3008280"/>
          </a:xfrm>
          <a:prstGeom prst="rect">
            <a:avLst/>
          </a:prstGeom>
        </p:spPr>
      </p:pic>
      <p:pic>
        <p:nvPicPr>
          <p:cNvPr id="5" name="Picture 4"/>
          <p:cNvPicPr>
            <a:picLocks noChangeAspect="1"/>
          </p:cNvPicPr>
          <p:nvPr/>
        </p:nvPicPr>
        <p:blipFill>
          <a:blip r:embed="rId4"/>
          <a:stretch>
            <a:fillRect/>
          </a:stretch>
        </p:blipFill>
        <p:spPr>
          <a:xfrm>
            <a:off x="4916032" y="4159412"/>
            <a:ext cx="5470982" cy="2635698"/>
          </a:xfrm>
          <a:prstGeom prst="rect">
            <a:avLst/>
          </a:prstGeom>
        </p:spPr>
      </p:pic>
    </p:spTree>
    <p:extLst>
      <p:ext uri="{BB962C8B-B14F-4D97-AF65-F5344CB8AC3E}">
        <p14:creationId xmlns:p14="http://schemas.microsoft.com/office/powerpoint/2010/main" val="15401140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778" y="1757363"/>
            <a:ext cx="3677510" cy="4700587"/>
          </a:xfrm>
        </p:spPr>
        <p:txBody>
          <a:bodyPr>
            <a:normAutofit/>
          </a:bodyPr>
          <a:lstStyle/>
          <a:p>
            <a:pPr marL="0" indent="0">
              <a:buNone/>
            </a:pPr>
            <a:r>
              <a:rPr lang="en-GB" dirty="0" smtClean="0"/>
              <a:t>Under ‘Dashboard’ children can select ways to practise</a:t>
            </a:r>
          </a:p>
          <a:p>
            <a:pPr marL="0" indent="0">
              <a:buNone/>
            </a:pPr>
            <a:r>
              <a:rPr lang="en-GB" dirty="0" smtClean="0"/>
              <a:t>Practise </a:t>
            </a:r>
            <a:r>
              <a:rPr lang="en-GB" dirty="0"/>
              <a:t>recalling facts in given time</a:t>
            </a:r>
          </a:p>
          <a:p>
            <a:pPr>
              <a:buFontTx/>
              <a:buChar char="-"/>
            </a:pPr>
            <a:r>
              <a:rPr lang="en-GB" dirty="0"/>
              <a:t>Practise time tables set</a:t>
            </a:r>
          </a:p>
          <a:p>
            <a:pPr>
              <a:buFontTx/>
              <a:buChar char="-"/>
            </a:pPr>
            <a:r>
              <a:rPr lang="en-GB" dirty="0"/>
              <a:t>Practise 12 x12</a:t>
            </a:r>
          </a:p>
          <a:p>
            <a:pPr>
              <a:buFontTx/>
              <a:buChar char="-"/>
            </a:pPr>
            <a:r>
              <a:rPr lang="en-GB" dirty="0"/>
              <a:t>Compete against others in the set</a:t>
            </a:r>
          </a:p>
          <a:p>
            <a:pPr marL="0" indent="0">
              <a:buNone/>
            </a:pPr>
            <a:r>
              <a:rPr lang="en-GB" dirty="0"/>
              <a:t>Gives you an average time for correct </a:t>
            </a:r>
            <a:r>
              <a:rPr lang="en-GB" dirty="0" smtClean="0"/>
              <a:t>answers</a:t>
            </a:r>
          </a:p>
          <a:p>
            <a:pPr marL="0" indent="0">
              <a:buNone/>
            </a:pPr>
            <a:endParaRPr lang="en-GB" dirty="0"/>
          </a:p>
          <a:p>
            <a:endParaRPr lang="en-GB" dirty="0"/>
          </a:p>
        </p:txBody>
      </p:sp>
      <p:pic>
        <p:nvPicPr>
          <p:cNvPr id="5" name="Picture 4"/>
          <p:cNvPicPr>
            <a:picLocks noChangeAspect="1"/>
          </p:cNvPicPr>
          <p:nvPr/>
        </p:nvPicPr>
        <p:blipFill>
          <a:blip r:embed="rId2"/>
          <a:stretch>
            <a:fillRect/>
          </a:stretch>
        </p:blipFill>
        <p:spPr>
          <a:xfrm>
            <a:off x="4586288" y="432340"/>
            <a:ext cx="7494318" cy="6243636"/>
          </a:xfrm>
          <a:prstGeom prst="rect">
            <a:avLst/>
          </a:prstGeom>
        </p:spPr>
      </p:pic>
    </p:spTree>
    <p:extLst>
      <p:ext uri="{BB962C8B-B14F-4D97-AF65-F5344CB8AC3E}">
        <p14:creationId xmlns:p14="http://schemas.microsoft.com/office/powerpoint/2010/main" val="30100835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91" y="0"/>
            <a:ext cx="10972800" cy="6839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4742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012525" y="3367322"/>
            <a:ext cx="8703247" cy="3108399"/>
          </a:xfrm>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960" y="163283"/>
            <a:ext cx="10894423" cy="659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85887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Times Table links</a:t>
            </a:r>
            <a:endParaRPr lang="en-GB" dirty="0"/>
          </a:p>
        </p:txBody>
      </p:sp>
      <p:sp>
        <p:nvSpPr>
          <p:cNvPr id="3" name="Content Placeholder 2"/>
          <p:cNvSpPr>
            <a:spLocks noGrp="1"/>
          </p:cNvSpPr>
          <p:nvPr>
            <p:ph idx="1"/>
          </p:nvPr>
        </p:nvSpPr>
        <p:spPr>
          <a:xfrm>
            <a:off x="1251678" y="1128451"/>
            <a:ext cx="10178322" cy="5494418"/>
          </a:xfrm>
        </p:spPr>
        <p:txBody>
          <a:bodyPr>
            <a:normAutofit fontScale="92500" lnSpcReduction="20000"/>
          </a:bodyPr>
          <a:lstStyle/>
          <a:p>
            <a:endParaRPr lang="en-GB" dirty="0" smtClean="0"/>
          </a:p>
          <a:p>
            <a:r>
              <a:rPr lang="en-GB" dirty="0">
                <a:hlinkClick r:id="rId2"/>
              </a:rPr>
              <a:t>https://</a:t>
            </a:r>
            <a:r>
              <a:rPr lang="en-GB" dirty="0" smtClean="0">
                <a:hlinkClick r:id="rId2"/>
              </a:rPr>
              <a:t>ttrockstars.com/home</a:t>
            </a:r>
            <a:endParaRPr lang="en-GB" dirty="0" smtClean="0"/>
          </a:p>
          <a:p>
            <a:r>
              <a:rPr lang="en-GB" dirty="0" smtClean="0">
                <a:hlinkClick r:id="rId3"/>
              </a:rPr>
              <a:t>https://www.topmarks.co.uk/maths-games/7-11-years/multiplication-and-division</a:t>
            </a:r>
            <a:endParaRPr lang="en-GB" dirty="0" smtClean="0"/>
          </a:p>
          <a:p>
            <a:r>
              <a:rPr lang="en-GB" dirty="0" smtClean="0">
                <a:hlinkClick r:id="rId4"/>
              </a:rPr>
              <a:t>http</a:t>
            </a:r>
            <a:r>
              <a:rPr lang="en-GB" dirty="0">
                <a:hlinkClick r:id="rId4"/>
              </a:rPr>
              <a:t>://</a:t>
            </a:r>
            <a:r>
              <a:rPr lang="en-GB" dirty="0" smtClean="0">
                <a:hlinkClick r:id="rId4"/>
              </a:rPr>
              <a:t>primaryhomeworkhelp.co.uk/maths/timestable/interactive.htm</a:t>
            </a:r>
            <a:endParaRPr lang="en-GB" dirty="0" smtClean="0"/>
          </a:p>
          <a:p>
            <a:r>
              <a:rPr lang="en-GB" dirty="0">
                <a:hlinkClick r:id="rId5"/>
              </a:rPr>
              <a:t>http://</a:t>
            </a:r>
            <a:r>
              <a:rPr lang="en-GB" dirty="0" smtClean="0">
                <a:hlinkClick r:id="rId5"/>
              </a:rPr>
              <a:t>www.bbc.co.uk/skillswise/game/ma13tabl-game-tables-grid-find</a:t>
            </a:r>
            <a:endParaRPr lang="en-GB" dirty="0" smtClean="0"/>
          </a:p>
          <a:p>
            <a:r>
              <a:rPr lang="en-GB" dirty="0">
                <a:hlinkClick r:id="rId6"/>
              </a:rPr>
              <a:t>https://www.timestables.co.uk</a:t>
            </a:r>
            <a:r>
              <a:rPr lang="en-GB" dirty="0" smtClean="0">
                <a:hlinkClick r:id="rId6"/>
              </a:rPr>
              <a:t>/</a:t>
            </a:r>
            <a:endParaRPr lang="en-GB" dirty="0" smtClean="0"/>
          </a:p>
          <a:p>
            <a:r>
              <a:rPr lang="en-GB" dirty="0">
                <a:hlinkClick r:id="rId7"/>
              </a:rPr>
              <a:t>https://</a:t>
            </a:r>
            <a:r>
              <a:rPr lang="en-GB" dirty="0" smtClean="0">
                <a:hlinkClick r:id="rId7"/>
              </a:rPr>
              <a:t>www.mathsonline.com.au/games/times_tables</a:t>
            </a:r>
            <a:endParaRPr lang="en-GB" dirty="0" smtClean="0"/>
          </a:p>
          <a:p>
            <a:pPr marL="0" indent="0">
              <a:buNone/>
            </a:pPr>
            <a:r>
              <a:rPr lang="en-GB" dirty="0" smtClean="0"/>
              <a:t>Apps</a:t>
            </a:r>
            <a:r>
              <a:rPr lang="en-GB" dirty="0"/>
              <a:t>:</a:t>
            </a:r>
          </a:p>
          <a:p>
            <a:pPr lvl="0"/>
            <a:r>
              <a:rPr lang="en-GB" b="1" dirty="0"/>
              <a:t>Times Table Mountain App</a:t>
            </a:r>
            <a:endParaRPr lang="en-GB" dirty="0"/>
          </a:p>
          <a:p>
            <a:pPr lvl="0"/>
            <a:r>
              <a:rPr lang="en-GB" b="1" dirty="0" err="1"/>
              <a:t>Squeebles</a:t>
            </a:r>
            <a:r>
              <a:rPr lang="en-GB" b="1" dirty="0"/>
              <a:t> Times Tables</a:t>
            </a:r>
            <a:endParaRPr lang="en-GB" dirty="0"/>
          </a:p>
          <a:p>
            <a:pPr lvl="0"/>
            <a:r>
              <a:rPr lang="en-GB" b="1" dirty="0"/>
              <a:t>10 Minutes a Day Times Tables</a:t>
            </a:r>
            <a:endParaRPr lang="en-GB" dirty="0"/>
          </a:p>
          <a:p>
            <a:pPr lvl="0"/>
            <a:r>
              <a:rPr lang="en-GB" b="1" dirty="0"/>
              <a:t>Maths </a:t>
            </a:r>
            <a:r>
              <a:rPr lang="en-GB" b="1" dirty="0" err="1"/>
              <a:t>Rockx</a:t>
            </a:r>
            <a:endParaRPr lang="en-GB" dirty="0"/>
          </a:p>
          <a:p>
            <a:pPr lvl="0"/>
            <a:r>
              <a:rPr lang="en-GB" b="1" dirty="0"/>
              <a:t>Times Table Rock Stars</a:t>
            </a:r>
            <a:endParaRPr lang="en-GB" dirty="0"/>
          </a:p>
          <a:p>
            <a:pPr lvl="0"/>
            <a:r>
              <a:rPr lang="en-GB" b="1" dirty="0"/>
              <a:t>Hit the Button Maths</a:t>
            </a:r>
            <a:endParaRPr lang="en-GB" dirty="0"/>
          </a:p>
          <a:p>
            <a:pPr lvl="0"/>
            <a:r>
              <a:rPr lang="en-GB" b="1" dirty="0" err="1"/>
              <a:t>TimesX</a:t>
            </a:r>
            <a:r>
              <a:rPr lang="en-GB" b="1" dirty="0"/>
              <a:t> Multiplication Tester</a:t>
            </a:r>
            <a:endParaRPr lang="en-GB" dirty="0"/>
          </a:p>
          <a:p>
            <a:endParaRPr lang="en-GB" dirty="0" smtClean="0"/>
          </a:p>
          <a:p>
            <a:endParaRPr lang="en-GB" dirty="0" smtClean="0"/>
          </a:p>
          <a:p>
            <a:endParaRPr lang="en-GB" dirty="0"/>
          </a:p>
        </p:txBody>
      </p:sp>
    </p:spTree>
    <p:extLst>
      <p:ext uri="{BB962C8B-B14F-4D97-AF65-F5344CB8AC3E}">
        <p14:creationId xmlns:p14="http://schemas.microsoft.com/office/powerpoint/2010/main" val="1300196109"/>
      </p:ext>
    </p:extLst>
  </p:cSld>
  <p:clrMapOvr>
    <a:masterClrMapping/>
  </p:clrMapOvr>
  <p:timing>
    <p:tnLst>
      <p:par>
        <p:cTn id="1" dur="indefinite" restart="never" nodeType="tmRoot"/>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Badge</Template>
  <TotalTime>344</TotalTime>
  <Words>339</Words>
  <Application>Microsoft Office PowerPoint</Application>
  <PresentationFormat>Widescreen</PresentationFormat>
  <Paragraphs>57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Gill Sans MT</vt:lpstr>
      <vt:lpstr>Impact</vt:lpstr>
      <vt:lpstr>Badge</vt:lpstr>
      <vt:lpstr> TimeS table</vt:lpstr>
      <vt:lpstr>Why do children need to learn their times tables?</vt:lpstr>
      <vt:lpstr>Times Table Expectations</vt:lpstr>
      <vt:lpstr>Introducing the times tables</vt:lpstr>
      <vt:lpstr>PowerPoint Presentation</vt:lpstr>
      <vt:lpstr>PowerPoint Presentation</vt:lpstr>
      <vt:lpstr>PowerPoint Presentation</vt:lpstr>
      <vt:lpstr>Practising…</vt:lpstr>
      <vt:lpstr>Times Table Rock Stars </vt:lpstr>
      <vt:lpstr>PowerPoint Presentation</vt:lpstr>
      <vt:lpstr>PowerPoint Presentation</vt:lpstr>
      <vt:lpstr>PowerPoint Presentation</vt:lpstr>
      <vt:lpstr>Helpful Times Table links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Spellings &amp; Timetable Workshop</dc:title>
  <dc:creator>nmiller</dc:creator>
  <cp:lastModifiedBy>arobinson</cp:lastModifiedBy>
  <cp:revision>18</cp:revision>
  <dcterms:created xsi:type="dcterms:W3CDTF">2017-09-20T12:51:20Z</dcterms:created>
  <dcterms:modified xsi:type="dcterms:W3CDTF">2018-09-26T19:05:01Z</dcterms:modified>
</cp:coreProperties>
</file>