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85" r:id="rId3"/>
    <p:sldId id="257" r:id="rId4"/>
    <p:sldId id="270" r:id="rId5"/>
    <p:sldId id="259" r:id="rId6"/>
    <p:sldId id="260" r:id="rId7"/>
    <p:sldId id="273" r:id="rId8"/>
    <p:sldId id="274" r:id="rId9"/>
    <p:sldId id="286" r:id="rId10"/>
    <p:sldId id="271" r:id="rId11"/>
    <p:sldId id="275" r:id="rId12"/>
    <p:sldId id="276" r:id="rId13"/>
    <p:sldId id="277" r:id="rId14"/>
    <p:sldId id="278" r:id="rId15"/>
    <p:sldId id="279" r:id="rId16"/>
    <p:sldId id="280" r:id="rId17"/>
    <p:sldId id="281" r:id="rId18"/>
    <p:sldId id="261" r:id="rId19"/>
    <p:sldId id="284" r:id="rId20"/>
    <p:sldId id="287" r:id="rId21"/>
    <p:sldId id="283" r:id="rId22"/>
    <p:sldId id="269" r:id="rId23"/>
    <p:sldId id="288" r:id="rId24"/>
    <p:sldId id="289" r:id="rId25"/>
    <p:sldId id="290" r:id="rId26"/>
    <p:sldId id="291" r:id="rId27"/>
  </p:sldIdLst>
  <p:sldSz cx="9144000" cy="6858000" type="screen4x3"/>
  <p:notesSz cx="6881813" cy="100028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175" autoAdjust="0"/>
    <p:restoredTop sz="93875" autoAdjust="0"/>
  </p:normalViewPr>
  <p:slideViewPr>
    <p:cSldViewPr>
      <p:cViewPr varScale="1">
        <p:scale>
          <a:sx n="68" d="100"/>
          <a:sy n="68" d="100"/>
        </p:scale>
        <p:origin x="1104"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6C5F1D6-14FE-41B6-9FEF-2E6605703B63}"/>
              </a:ext>
            </a:extLst>
          </p:cNvPr>
          <p:cNvSpPr>
            <a:spLocks noGrp="1"/>
          </p:cNvSpPr>
          <p:nvPr>
            <p:ph type="hdr" sz="quarter"/>
          </p:nvPr>
        </p:nvSpPr>
        <p:spPr>
          <a:xfrm>
            <a:off x="0" y="0"/>
            <a:ext cx="2982913" cy="500063"/>
          </a:xfrm>
          <a:prstGeom prst="rect">
            <a:avLst/>
          </a:prstGeom>
        </p:spPr>
        <p:txBody>
          <a:bodyPr vert="horz" lIns="96478" tIns="48239" rIns="96478" bIns="48239" rtlCol="0"/>
          <a:lstStyle>
            <a:lvl1pPr algn="l" eaLnBrk="1" fontAlgn="auto" hangingPunct="1">
              <a:spcBef>
                <a:spcPts val="0"/>
              </a:spcBef>
              <a:spcAft>
                <a:spcPts val="0"/>
              </a:spcAft>
              <a:defRPr sz="13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12874308-26C4-4975-96FF-5120119F01EC}"/>
              </a:ext>
            </a:extLst>
          </p:cNvPr>
          <p:cNvSpPr>
            <a:spLocks noGrp="1"/>
          </p:cNvSpPr>
          <p:nvPr>
            <p:ph type="dt" idx="1"/>
          </p:nvPr>
        </p:nvSpPr>
        <p:spPr>
          <a:xfrm>
            <a:off x="3897313" y="0"/>
            <a:ext cx="2982912" cy="500063"/>
          </a:xfrm>
          <a:prstGeom prst="rect">
            <a:avLst/>
          </a:prstGeom>
        </p:spPr>
        <p:txBody>
          <a:bodyPr vert="horz" lIns="96478" tIns="48239" rIns="96478" bIns="48239" rtlCol="0"/>
          <a:lstStyle>
            <a:lvl1pPr algn="r" eaLnBrk="1" fontAlgn="auto" hangingPunct="1">
              <a:spcBef>
                <a:spcPts val="0"/>
              </a:spcBef>
              <a:spcAft>
                <a:spcPts val="0"/>
              </a:spcAft>
              <a:defRPr sz="1300">
                <a:latin typeface="+mn-lt"/>
                <a:cs typeface="+mn-cs"/>
              </a:defRPr>
            </a:lvl1pPr>
          </a:lstStyle>
          <a:p>
            <a:pPr>
              <a:defRPr/>
            </a:pPr>
            <a:fld id="{7B5738AF-8B0B-4619-8CC0-B204D69A5732}" type="datetimeFigureOut">
              <a:rPr lang="en-GB"/>
              <a:pPr>
                <a:defRPr/>
              </a:pPr>
              <a:t>12/06/2025</a:t>
            </a:fld>
            <a:endParaRPr lang="en-GB"/>
          </a:p>
        </p:txBody>
      </p:sp>
      <p:sp>
        <p:nvSpPr>
          <p:cNvPr id="4" name="Slide Image Placeholder 3">
            <a:extLst>
              <a:ext uri="{FF2B5EF4-FFF2-40B4-BE49-F238E27FC236}">
                <a16:creationId xmlns:a16="http://schemas.microsoft.com/office/drawing/2014/main" id="{6F4505AA-67C9-4B15-A035-741A909BCC5F}"/>
              </a:ext>
            </a:extLst>
          </p:cNvPr>
          <p:cNvSpPr>
            <a:spLocks noGrp="1" noRot="1" noChangeAspect="1"/>
          </p:cNvSpPr>
          <p:nvPr>
            <p:ph type="sldImg" idx="2"/>
          </p:nvPr>
        </p:nvSpPr>
        <p:spPr>
          <a:xfrm>
            <a:off x="942975" y="750888"/>
            <a:ext cx="4997450" cy="3749675"/>
          </a:xfrm>
          <a:prstGeom prst="rect">
            <a:avLst/>
          </a:prstGeom>
          <a:noFill/>
          <a:ln w="12700">
            <a:solidFill>
              <a:prstClr val="black"/>
            </a:solidFill>
          </a:ln>
        </p:spPr>
        <p:txBody>
          <a:bodyPr vert="horz" lIns="96478" tIns="48239" rIns="96478" bIns="48239" rtlCol="0" anchor="ctr"/>
          <a:lstStyle/>
          <a:p>
            <a:pPr lvl="0"/>
            <a:endParaRPr lang="en-GB" noProof="0"/>
          </a:p>
        </p:txBody>
      </p:sp>
      <p:sp>
        <p:nvSpPr>
          <p:cNvPr id="5" name="Notes Placeholder 4">
            <a:extLst>
              <a:ext uri="{FF2B5EF4-FFF2-40B4-BE49-F238E27FC236}">
                <a16:creationId xmlns:a16="http://schemas.microsoft.com/office/drawing/2014/main" id="{143977A9-459B-4E38-8D59-2ECDEBCF0CCD}"/>
              </a:ext>
            </a:extLst>
          </p:cNvPr>
          <p:cNvSpPr>
            <a:spLocks noGrp="1"/>
          </p:cNvSpPr>
          <p:nvPr>
            <p:ph type="body" sz="quarter" idx="3"/>
          </p:nvPr>
        </p:nvSpPr>
        <p:spPr>
          <a:xfrm>
            <a:off x="688975" y="4751388"/>
            <a:ext cx="5505450" cy="4500562"/>
          </a:xfrm>
          <a:prstGeom prst="rect">
            <a:avLst/>
          </a:prstGeom>
        </p:spPr>
        <p:txBody>
          <a:bodyPr vert="horz" lIns="96478" tIns="48239" rIns="96478" bIns="4823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4528180-2606-4C71-8784-780FD91E357B}"/>
              </a:ext>
            </a:extLst>
          </p:cNvPr>
          <p:cNvSpPr>
            <a:spLocks noGrp="1"/>
          </p:cNvSpPr>
          <p:nvPr>
            <p:ph type="ftr" sz="quarter" idx="4"/>
          </p:nvPr>
        </p:nvSpPr>
        <p:spPr>
          <a:xfrm>
            <a:off x="0" y="9501188"/>
            <a:ext cx="2982913" cy="500062"/>
          </a:xfrm>
          <a:prstGeom prst="rect">
            <a:avLst/>
          </a:prstGeom>
        </p:spPr>
        <p:txBody>
          <a:bodyPr vert="horz" lIns="96478" tIns="48239" rIns="96478" bIns="48239" rtlCol="0" anchor="b"/>
          <a:lstStyle>
            <a:lvl1pPr algn="l" eaLnBrk="1" fontAlgn="auto" hangingPunct="1">
              <a:spcBef>
                <a:spcPts val="0"/>
              </a:spcBef>
              <a:spcAft>
                <a:spcPts val="0"/>
              </a:spcAft>
              <a:defRPr sz="13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0479C580-621A-4FD2-A1DD-AA8041707DC6}"/>
              </a:ext>
            </a:extLst>
          </p:cNvPr>
          <p:cNvSpPr>
            <a:spLocks noGrp="1"/>
          </p:cNvSpPr>
          <p:nvPr>
            <p:ph type="sldNum" sz="quarter" idx="5"/>
          </p:nvPr>
        </p:nvSpPr>
        <p:spPr>
          <a:xfrm>
            <a:off x="3897313" y="9501188"/>
            <a:ext cx="2982912" cy="500062"/>
          </a:xfrm>
          <a:prstGeom prst="rect">
            <a:avLst/>
          </a:prstGeom>
        </p:spPr>
        <p:txBody>
          <a:bodyPr vert="horz" wrap="square" lIns="96478" tIns="48239" rIns="96478" bIns="48239" numCol="1" anchor="b" anchorCtr="0" compatLnSpc="1">
            <a:prstTxWarp prst="textNoShape">
              <a:avLst/>
            </a:prstTxWarp>
          </a:bodyPr>
          <a:lstStyle>
            <a:lvl1pPr algn="r" eaLnBrk="1" hangingPunct="1">
              <a:defRPr sz="1300">
                <a:latin typeface="Calibri" panose="020F0502020204030204" pitchFamily="34" charset="0"/>
              </a:defRPr>
            </a:lvl1pPr>
          </a:lstStyle>
          <a:p>
            <a:pPr>
              <a:defRPr/>
            </a:pPr>
            <a:fld id="{0F5698BB-C2E5-4565-AC99-CF74DA4F00C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C2BE22AC-EF47-4EE0-B115-CB20333FBCC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8FCFBC81-FE2D-4F73-8A15-202AF04997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0244" name="Slide Number Placeholder 3">
            <a:extLst>
              <a:ext uri="{FF2B5EF4-FFF2-40B4-BE49-F238E27FC236}">
                <a16:creationId xmlns:a16="http://schemas.microsoft.com/office/drawing/2014/main" id="{B86F3B34-FD29-4B96-B107-894C5614368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9BB2B7-E8CD-4B9B-8CA8-E3A2E0DA4F0D}"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961FF9D6-ECD4-458C-8A99-A1F8CBDE2C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AA00EE84-FFE0-4162-9409-9FD51829419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4340" name="Slide Number Placeholder 3">
            <a:extLst>
              <a:ext uri="{FF2B5EF4-FFF2-40B4-BE49-F238E27FC236}">
                <a16:creationId xmlns:a16="http://schemas.microsoft.com/office/drawing/2014/main" id="{A67B2490-BC0B-4FB4-BDCB-2549E648587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A9A3B60-0ED9-479B-85EA-A8FC505AC195}" type="slidenum">
              <a:rPr lang="en-GB" altLang="en-US" smtClean="0">
                <a:latin typeface="Calibri" panose="020F0502020204030204" pitchFamily="34" charset="0"/>
              </a:rPr>
              <a:pPr/>
              <a:t>4</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004FC731-59C1-4613-A1D5-7559C7143D1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4BE40A48-18A0-4818-9DB6-CB980C14AEC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6388" name="Slide Number Placeholder 3">
            <a:extLst>
              <a:ext uri="{FF2B5EF4-FFF2-40B4-BE49-F238E27FC236}">
                <a16:creationId xmlns:a16="http://schemas.microsoft.com/office/drawing/2014/main" id="{37D59C10-FACC-4E06-B100-73D4772312C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F8499D3-978D-43C7-9B31-3414138DD6C0}" type="slidenum">
              <a:rPr lang="en-GB" altLang="en-US" sz="1300" smtClean="0"/>
              <a:pPr>
                <a:spcBef>
                  <a:spcPct val="0"/>
                </a:spcBef>
              </a:pPr>
              <a:t>5</a:t>
            </a:fld>
            <a:endParaRPr lang="en-GB" altLang="en-US" sz="13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784402C4-670B-41F5-B729-0113CDCB4C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EBAF2668-8B24-449D-933C-C9662BB4CF0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0484" name="Slide Number Placeholder 3">
            <a:extLst>
              <a:ext uri="{FF2B5EF4-FFF2-40B4-BE49-F238E27FC236}">
                <a16:creationId xmlns:a16="http://schemas.microsoft.com/office/drawing/2014/main" id="{C5A33924-DFF1-4203-B0C9-AB603C6B1ED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681654F0-5FD7-4FD0-85B6-1F61EF6DBD50}" type="slidenum">
              <a:rPr lang="en-GB" altLang="en-US" sz="1300" smtClean="0"/>
              <a:pPr>
                <a:spcBef>
                  <a:spcPct val="0"/>
                </a:spcBef>
              </a:pPr>
              <a:t>8</a:t>
            </a:fld>
            <a:endParaRPr lang="en-GB" altLang="en-US"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85C207D1-D46C-42EC-8A01-8C5F46AAC68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3907D95E-37AF-44C6-BBCF-1AB1BD17B5E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2532" name="Slide Number Placeholder 3">
            <a:extLst>
              <a:ext uri="{FF2B5EF4-FFF2-40B4-BE49-F238E27FC236}">
                <a16:creationId xmlns:a16="http://schemas.microsoft.com/office/drawing/2014/main" id="{3314EDF0-EB60-4C43-9E5F-E4464690C30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20CE6230-A2AD-4A51-A1C2-78366FC8E1AA}" type="slidenum">
              <a:rPr lang="en-GB" altLang="en-US" sz="1300" smtClean="0"/>
              <a:pPr>
                <a:spcBef>
                  <a:spcPct val="0"/>
                </a:spcBef>
              </a:pPr>
              <a:t>9</a:t>
            </a:fld>
            <a:endParaRPr lang="en-GB" altLang="en-US" sz="13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A8FE962B-758F-4CC4-B51C-52AD177E608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0C312941-6171-479D-B303-42672A7CED3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4580" name="Slide Number Placeholder 3">
            <a:extLst>
              <a:ext uri="{FF2B5EF4-FFF2-40B4-BE49-F238E27FC236}">
                <a16:creationId xmlns:a16="http://schemas.microsoft.com/office/drawing/2014/main" id="{E1E2F973-F34B-443A-A2C9-5EAD797442C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9EE013EF-682A-4625-83F8-38F59DFA1D48}" type="slidenum">
              <a:rPr lang="en-GB" altLang="en-US" sz="1300" smtClean="0"/>
              <a:pPr>
                <a:spcBef>
                  <a:spcPct val="0"/>
                </a:spcBef>
              </a:pPr>
              <a:t>10</a:t>
            </a:fld>
            <a:endParaRPr lang="en-GB" altLang="en-US" sz="13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B46AEDFA-F181-41AD-ABAB-7A31C34C14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99AE2D33-0237-4694-AFF1-FDEC36BD1E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6628" name="Slide Number Placeholder 3">
            <a:extLst>
              <a:ext uri="{FF2B5EF4-FFF2-40B4-BE49-F238E27FC236}">
                <a16:creationId xmlns:a16="http://schemas.microsoft.com/office/drawing/2014/main" id="{B325C780-450B-40F5-B08D-0F2138FC53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6184E29-CCB4-45F7-9679-20FD8578E3D5}" type="slidenum">
              <a:rPr lang="en-GB" altLang="en-US" sz="1300" smtClean="0"/>
              <a:pPr>
                <a:spcBef>
                  <a:spcPct val="0"/>
                </a:spcBef>
              </a:pPr>
              <a:t>11</a:t>
            </a:fld>
            <a:endParaRPr lang="en-GB" altLang="en-US"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39F29FC0-8C8A-467D-AA23-9541F449E0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a:extLst>
              <a:ext uri="{FF2B5EF4-FFF2-40B4-BE49-F238E27FC236}">
                <a16:creationId xmlns:a16="http://schemas.microsoft.com/office/drawing/2014/main" id="{A736507A-5B0E-48DF-99F9-2D871CD42F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28676" name="Slide Number Placeholder 3">
            <a:extLst>
              <a:ext uri="{FF2B5EF4-FFF2-40B4-BE49-F238E27FC236}">
                <a16:creationId xmlns:a16="http://schemas.microsoft.com/office/drawing/2014/main" id="{1C026959-4564-4537-BF94-2F0E1B82A5A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7EEA8A2-A7D2-4733-8D8D-16591F5567D6}" type="slidenum">
              <a:rPr lang="en-GB" altLang="en-US" smtClean="0">
                <a:latin typeface="Calibri" panose="020F0502020204030204" pitchFamily="34" charset="0"/>
              </a:rPr>
              <a:pPr/>
              <a:t>12</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D6966FFC-193A-4303-8875-4357EF1D864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a:extLst>
              <a:ext uri="{FF2B5EF4-FFF2-40B4-BE49-F238E27FC236}">
                <a16:creationId xmlns:a16="http://schemas.microsoft.com/office/drawing/2014/main" id="{15B23424-BA19-4147-8883-0D3744F47B3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0724" name="Slide Number Placeholder 3">
            <a:extLst>
              <a:ext uri="{FF2B5EF4-FFF2-40B4-BE49-F238E27FC236}">
                <a16:creationId xmlns:a16="http://schemas.microsoft.com/office/drawing/2014/main" id="{75372086-33A6-4900-A5FC-249E71EF715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DC6971C-8BED-45EF-9356-8F03A3C7D9FF}" type="slidenum">
              <a:rPr lang="en-GB" altLang="en-US" smtClean="0">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AA5C592D-F945-4368-971C-F6A08371CC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a:extLst>
              <a:ext uri="{FF2B5EF4-FFF2-40B4-BE49-F238E27FC236}">
                <a16:creationId xmlns:a16="http://schemas.microsoft.com/office/drawing/2014/main" id="{E25E3A91-5D85-44B8-AFE0-2AC70E7742A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2772" name="Slide Number Placeholder 3">
            <a:extLst>
              <a:ext uri="{FF2B5EF4-FFF2-40B4-BE49-F238E27FC236}">
                <a16:creationId xmlns:a16="http://schemas.microsoft.com/office/drawing/2014/main" id="{D01FE1CA-4F14-4464-A3FC-14390BBD528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DA03630-A515-4DAA-A803-0C9598ECBC6B}" type="slidenum">
              <a:rPr lang="en-GB" altLang="en-US" smtClean="0">
                <a:latin typeface="Calibri" panose="020F0502020204030204" pitchFamily="34" charset="0"/>
              </a:rPr>
              <a:pPr/>
              <a:t>14</a:t>
            </a:fld>
            <a:endParaRPr lang="en-GB" altLang="en-US">
              <a:latin typeface="Calibri" panose="020F050202020403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1B73C115-AB8A-4575-8F13-5546DD04655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7AA04B0E-810C-414D-BEEA-48893A81049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4820" name="Slide Number Placeholder 3">
            <a:extLst>
              <a:ext uri="{FF2B5EF4-FFF2-40B4-BE49-F238E27FC236}">
                <a16:creationId xmlns:a16="http://schemas.microsoft.com/office/drawing/2014/main" id="{F96CCF00-4660-496E-B9E1-70BBD7E1C74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34299FA-D0AD-48A3-99BC-5D7B47ECAA80}" type="slidenum">
              <a:rPr lang="en-GB" altLang="en-US" smtClean="0">
                <a:latin typeface="Calibri" panose="020F0502020204030204" pitchFamily="34" charset="0"/>
              </a:rPr>
              <a:pPr/>
              <a:t>15</a:t>
            </a:fld>
            <a:endParaRPr lang="en-GB" altLang="en-US">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99581840-8838-4C4F-BA99-A89C3672ED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740AD5A6-E644-435F-B6CB-B79822D655C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6868" name="Slide Number Placeholder 3">
            <a:extLst>
              <a:ext uri="{FF2B5EF4-FFF2-40B4-BE49-F238E27FC236}">
                <a16:creationId xmlns:a16="http://schemas.microsoft.com/office/drawing/2014/main" id="{2B21D6F0-4BDC-416D-9D63-91838764537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BAC309D-FBA3-4496-BCD2-FEBBEFC783CC}" type="slidenum">
              <a:rPr lang="en-GB" altLang="en-US" smtClean="0">
                <a:latin typeface="Calibri" panose="020F0502020204030204" pitchFamily="34" charset="0"/>
              </a:rPr>
              <a:pPr/>
              <a:t>16</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592F0147-0A74-4CD1-BA3F-5DED1D3854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Notes Placeholder 2">
            <a:extLst>
              <a:ext uri="{FF2B5EF4-FFF2-40B4-BE49-F238E27FC236}">
                <a16:creationId xmlns:a16="http://schemas.microsoft.com/office/drawing/2014/main" id="{B1D6F08E-4CD3-4DCE-A06C-41DC4DCED4A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8916" name="Slide Number Placeholder 3">
            <a:extLst>
              <a:ext uri="{FF2B5EF4-FFF2-40B4-BE49-F238E27FC236}">
                <a16:creationId xmlns:a16="http://schemas.microsoft.com/office/drawing/2014/main" id="{F6957195-BCC4-4D2C-AC63-AECB2409FF9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E6EBD42-2704-4E87-B650-2083D2E54262}" type="slidenum">
              <a:rPr lang="en-GB" altLang="en-US" smtClean="0">
                <a:latin typeface="Calibri" panose="020F0502020204030204" pitchFamily="34" charset="0"/>
              </a:rPr>
              <a:pPr/>
              <a:t>17</a:t>
            </a:fld>
            <a:endParaRPr lang="en-GB" altLang="en-US">
              <a:latin typeface="Calibri" panose="020F050202020403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2AD9E614-1D6C-4D16-BF67-7CF6F62ABDF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109EABC5-917F-4FE9-850A-909B154F6C6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0964" name="Slide Number Placeholder 3">
            <a:extLst>
              <a:ext uri="{FF2B5EF4-FFF2-40B4-BE49-F238E27FC236}">
                <a16:creationId xmlns:a16="http://schemas.microsoft.com/office/drawing/2014/main" id="{8D58A047-4896-4265-A27D-126A57414C0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9DC4164-33CD-47B4-B0E2-77546D961086}" type="slidenum">
              <a:rPr lang="en-GB" altLang="en-US" sz="1300" smtClean="0"/>
              <a:pPr>
                <a:spcBef>
                  <a:spcPct val="0"/>
                </a:spcBef>
              </a:pPr>
              <a:t>18</a:t>
            </a:fld>
            <a:endParaRPr lang="en-GB" altLang="en-US" sz="13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80E3F891-8D68-4901-A55D-A4D4FA42152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3C282048-94E3-4FFA-9595-DBBA215419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3012" name="Slide Number Placeholder 3">
            <a:extLst>
              <a:ext uri="{FF2B5EF4-FFF2-40B4-BE49-F238E27FC236}">
                <a16:creationId xmlns:a16="http://schemas.microsoft.com/office/drawing/2014/main" id="{F73624A5-06BA-443C-BD80-69FB310B939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82638" indent="-300038">
              <a:defRPr>
                <a:solidFill>
                  <a:schemeClr val="tx1"/>
                </a:solidFill>
                <a:latin typeface="Arial" panose="020B0604020202020204" pitchFamily="34" charset="0"/>
                <a:cs typeface="Arial" panose="020B0604020202020204" pitchFamily="34" charset="0"/>
              </a:defRPr>
            </a:lvl2pPr>
            <a:lvl3pPr marL="1204913" indent="-239713">
              <a:defRPr>
                <a:solidFill>
                  <a:schemeClr val="tx1"/>
                </a:solidFill>
                <a:latin typeface="Arial" panose="020B0604020202020204" pitchFamily="34" charset="0"/>
                <a:cs typeface="Arial" panose="020B0604020202020204" pitchFamily="34" charset="0"/>
              </a:defRPr>
            </a:lvl3pPr>
            <a:lvl4pPr marL="1687513" indent="-239713">
              <a:defRPr>
                <a:solidFill>
                  <a:schemeClr val="tx1"/>
                </a:solidFill>
                <a:latin typeface="Arial" panose="020B0604020202020204" pitchFamily="34" charset="0"/>
                <a:cs typeface="Arial" panose="020B0604020202020204" pitchFamily="34" charset="0"/>
              </a:defRPr>
            </a:lvl4pPr>
            <a:lvl5pPr marL="2170113" indent="-239713">
              <a:defRPr>
                <a:solidFill>
                  <a:schemeClr val="tx1"/>
                </a:solidFill>
                <a:latin typeface="Arial" panose="020B0604020202020204" pitchFamily="34" charset="0"/>
                <a:cs typeface="Arial" panose="020B0604020202020204" pitchFamily="34" charset="0"/>
              </a:defRPr>
            </a:lvl5pPr>
            <a:lvl6pPr marL="26273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45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17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998913" indent="-2397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B4FE0E2-EB74-44C0-89B9-3E58F7744923}" type="slidenum">
              <a:rPr lang="en-GB" altLang="en-US" smtClean="0">
                <a:latin typeface="Calibri" panose="020F0502020204030204" pitchFamily="34" charset="0"/>
              </a:rPr>
              <a:pPr/>
              <a:t>19</a:t>
            </a:fld>
            <a:endParaRPr lang="en-GB" altLang="en-US">
              <a:latin typeface="Calibri" panose="020F050202020403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E78B3438-9F06-4240-BCD2-B1D137B5F26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a:extLst>
              <a:ext uri="{FF2B5EF4-FFF2-40B4-BE49-F238E27FC236}">
                <a16:creationId xmlns:a16="http://schemas.microsoft.com/office/drawing/2014/main" id="{EE56F2EA-5543-4F20-9A49-04DA4839D9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5060" name="Slide Number Placeholder 3">
            <a:extLst>
              <a:ext uri="{FF2B5EF4-FFF2-40B4-BE49-F238E27FC236}">
                <a16:creationId xmlns:a16="http://schemas.microsoft.com/office/drawing/2014/main" id="{3407FDE7-619F-4DA2-8839-C322BE4770C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4D0A132-74F1-4CF2-8256-6E8D38FEF067}" type="slidenum">
              <a:rPr lang="en-GB" altLang="en-US" sz="1300" smtClean="0"/>
              <a:pPr>
                <a:spcBef>
                  <a:spcPct val="0"/>
                </a:spcBef>
              </a:pPr>
              <a:t>20</a:t>
            </a:fld>
            <a:endParaRPr lang="en-GB" altLang="en-US"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1AD8D247-0526-4B91-8B6C-79AD398C11D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FDD9DCCB-41C1-4112-99CF-6B118EF6C43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8132" name="Slide Number Placeholder 3">
            <a:extLst>
              <a:ext uri="{FF2B5EF4-FFF2-40B4-BE49-F238E27FC236}">
                <a16:creationId xmlns:a16="http://schemas.microsoft.com/office/drawing/2014/main" id="{6C42655D-EB75-4A43-8831-4690BC91A02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82638" indent="-300038">
              <a:spcBef>
                <a:spcPct val="30000"/>
              </a:spcBef>
              <a:defRPr sz="1200">
                <a:solidFill>
                  <a:schemeClr val="tx1"/>
                </a:solidFill>
                <a:latin typeface="Calibri" panose="020F0502020204030204" pitchFamily="34" charset="0"/>
              </a:defRPr>
            </a:lvl2pPr>
            <a:lvl3pPr marL="1204913" indent="-239713">
              <a:spcBef>
                <a:spcPct val="30000"/>
              </a:spcBef>
              <a:defRPr sz="1200">
                <a:solidFill>
                  <a:schemeClr val="tx1"/>
                </a:solidFill>
                <a:latin typeface="Calibri" panose="020F0502020204030204" pitchFamily="34" charset="0"/>
              </a:defRPr>
            </a:lvl3pPr>
            <a:lvl4pPr marL="1687513" indent="-239713">
              <a:spcBef>
                <a:spcPct val="30000"/>
              </a:spcBef>
              <a:defRPr sz="1200">
                <a:solidFill>
                  <a:schemeClr val="tx1"/>
                </a:solidFill>
                <a:latin typeface="Calibri" panose="020F0502020204030204" pitchFamily="34" charset="0"/>
              </a:defRPr>
            </a:lvl4pPr>
            <a:lvl5pPr marL="2170113" indent="-239713">
              <a:spcBef>
                <a:spcPct val="30000"/>
              </a:spcBef>
              <a:defRPr sz="1200">
                <a:solidFill>
                  <a:schemeClr val="tx1"/>
                </a:solidFill>
                <a:latin typeface="Calibri" panose="020F0502020204030204" pitchFamily="34" charset="0"/>
              </a:defRPr>
            </a:lvl5pPr>
            <a:lvl6pPr marL="2627313" indent="-239713" eaLnBrk="0" fontAlgn="base" hangingPunct="0">
              <a:spcBef>
                <a:spcPct val="30000"/>
              </a:spcBef>
              <a:spcAft>
                <a:spcPct val="0"/>
              </a:spcAft>
              <a:defRPr sz="1200">
                <a:solidFill>
                  <a:schemeClr val="tx1"/>
                </a:solidFill>
                <a:latin typeface="Calibri" panose="020F0502020204030204" pitchFamily="34" charset="0"/>
              </a:defRPr>
            </a:lvl6pPr>
            <a:lvl7pPr marL="3084513" indent="-239713" eaLnBrk="0" fontAlgn="base" hangingPunct="0">
              <a:spcBef>
                <a:spcPct val="30000"/>
              </a:spcBef>
              <a:spcAft>
                <a:spcPct val="0"/>
              </a:spcAft>
              <a:defRPr sz="1200">
                <a:solidFill>
                  <a:schemeClr val="tx1"/>
                </a:solidFill>
                <a:latin typeface="Calibri" panose="020F0502020204030204" pitchFamily="34" charset="0"/>
              </a:defRPr>
            </a:lvl7pPr>
            <a:lvl8pPr marL="3541713" indent="-239713" eaLnBrk="0" fontAlgn="base" hangingPunct="0">
              <a:spcBef>
                <a:spcPct val="30000"/>
              </a:spcBef>
              <a:spcAft>
                <a:spcPct val="0"/>
              </a:spcAft>
              <a:defRPr sz="1200">
                <a:solidFill>
                  <a:schemeClr val="tx1"/>
                </a:solidFill>
                <a:latin typeface="Calibri" panose="020F0502020204030204" pitchFamily="34" charset="0"/>
              </a:defRPr>
            </a:lvl8pPr>
            <a:lvl9pPr marL="3998913" indent="-239713"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F1B9C9C-874B-4CBC-BF3A-40B6CE8EC82A}" type="slidenum">
              <a:rPr lang="en-GB" altLang="en-US" sz="1300" smtClean="0"/>
              <a:pPr>
                <a:spcBef>
                  <a:spcPct val="0"/>
                </a:spcBef>
              </a:pPr>
              <a:t>22</a:t>
            </a:fld>
            <a:endParaRPr lang="en-GB" altLang="en-US" sz="130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90F119B2-AD7D-4733-BF20-DCCC4C27571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9DFE7C24-F636-4AC9-8C53-F05CACFF0C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p>
        </p:txBody>
      </p:sp>
      <p:sp>
        <p:nvSpPr>
          <p:cNvPr id="50180" name="Slide Number Placeholder 3">
            <a:extLst>
              <a:ext uri="{FF2B5EF4-FFF2-40B4-BE49-F238E27FC236}">
                <a16:creationId xmlns:a16="http://schemas.microsoft.com/office/drawing/2014/main" id="{85909BF4-6FDE-4F50-BD28-19A5BE38B96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9249445-4646-4DC6-9A84-B2ADF8224844}" type="slidenum">
              <a:rPr lang="en-GB" altLang="en-US" smtClean="0">
                <a:latin typeface="Calibri" panose="020F0502020204030204" pitchFamily="34" charset="0"/>
              </a:rPr>
              <a:pPr/>
              <a:t>23</a:t>
            </a:fld>
            <a:endParaRPr lang="en-GB" altLang="en-US">
              <a:latin typeface="Calibri" panose="020F050202020403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C8B5E78D-3AD6-4958-9574-364B224FF7B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AEF570AF-8E3B-42AC-BB22-3566B5555AB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2228" name="Slide Number Placeholder 3">
            <a:extLst>
              <a:ext uri="{FF2B5EF4-FFF2-40B4-BE49-F238E27FC236}">
                <a16:creationId xmlns:a16="http://schemas.microsoft.com/office/drawing/2014/main" id="{A1A0FB75-94C5-4131-A5C0-AD92D1669D3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040F4A9-6E31-4E7F-AEC3-F6C85FB817C9}" type="slidenum">
              <a:rPr lang="en-GB" altLang="en-US" smtClean="0">
                <a:latin typeface="Calibri" panose="020F0502020204030204" pitchFamily="34" charset="0"/>
              </a:rPr>
              <a:pPr/>
              <a:t>24</a:t>
            </a:fld>
            <a:endParaRPr lang="en-GB" altLang="en-US">
              <a:latin typeface="Calibri" panose="020F050202020403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a:extLst>
              <a:ext uri="{FF2B5EF4-FFF2-40B4-BE49-F238E27FC236}">
                <a16:creationId xmlns:a16="http://schemas.microsoft.com/office/drawing/2014/main" id="{E306DE97-B3B2-46DE-B339-3B9C38C3570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a:extLst>
              <a:ext uri="{FF2B5EF4-FFF2-40B4-BE49-F238E27FC236}">
                <a16:creationId xmlns:a16="http://schemas.microsoft.com/office/drawing/2014/main" id="{C2311ABD-1A44-48FC-BE5D-AC7361103B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4276" name="Slide Number Placeholder 3">
            <a:extLst>
              <a:ext uri="{FF2B5EF4-FFF2-40B4-BE49-F238E27FC236}">
                <a16:creationId xmlns:a16="http://schemas.microsoft.com/office/drawing/2014/main" id="{357CA66E-6722-471C-9823-39FF7E4B5EB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FC1EC95-1AF8-4A99-A239-EAEB497C8CD4}" type="slidenum">
              <a:rPr lang="en-GB" altLang="en-US" smtClean="0">
                <a:latin typeface="Calibri" panose="020F0502020204030204" pitchFamily="34" charset="0"/>
              </a:rPr>
              <a:pPr/>
              <a:t>25</a:t>
            </a:fld>
            <a:endParaRPr lang="en-GB" altLang="en-US">
              <a:latin typeface="Calibri" panose="020F050202020403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a:extLst>
              <a:ext uri="{FF2B5EF4-FFF2-40B4-BE49-F238E27FC236}">
                <a16:creationId xmlns:a16="http://schemas.microsoft.com/office/drawing/2014/main" id="{95EE636A-8DC0-4DD8-8B6D-9430B18CCD5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a:extLst>
              <a:ext uri="{FF2B5EF4-FFF2-40B4-BE49-F238E27FC236}">
                <a16:creationId xmlns:a16="http://schemas.microsoft.com/office/drawing/2014/main" id="{043FF72F-4792-417C-B988-F13A37DDEE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56324" name="Slide Number Placeholder 3">
            <a:extLst>
              <a:ext uri="{FF2B5EF4-FFF2-40B4-BE49-F238E27FC236}">
                <a16:creationId xmlns:a16="http://schemas.microsoft.com/office/drawing/2014/main" id="{2C01ABE3-1E47-4D5E-8167-26F865EE922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66FD8DF-BB56-4C55-BF46-67097CCE69D7}" type="slidenum">
              <a:rPr lang="en-GB" altLang="en-US" smtClean="0">
                <a:latin typeface="Calibri" panose="020F0502020204030204" pitchFamily="34" charset="0"/>
              </a:rPr>
              <a:pPr/>
              <a:t>26</a:t>
            </a:fld>
            <a:endParaRPr lang="en-GB"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853C9739-EF14-4EF9-BA82-868907D36676}"/>
              </a:ext>
            </a:extLst>
          </p:cNvPr>
          <p:cNvSpPr/>
          <p:nvPr/>
        </p:nvSpPr>
        <p:spPr>
          <a:xfrm>
            <a:off x="0" y="0"/>
            <a:ext cx="9144000" cy="436562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9" name="Rectangle 8">
            <a:extLst>
              <a:ext uri="{FF2B5EF4-FFF2-40B4-BE49-F238E27FC236}">
                <a16:creationId xmlns:a16="http://schemas.microsoft.com/office/drawing/2014/main" id="{3958131C-C9B9-43E7-8653-3AAAD33DB5C7}"/>
              </a:ext>
            </a:extLst>
          </p:cNvPr>
          <p:cNvSpPr/>
          <p:nvPr userDrawn="1"/>
        </p:nvSpPr>
        <p:spPr>
          <a:xfrm>
            <a:off x="107950" y="44450"/>
            <a:ext cx="7848600" cy="892175"/>
          </a:xfrm>
          <a:prstGeom prst="rect">
            <a:avLst/>
          </a:prstGeom>
        </p:spPr>
        <p:txBody>
          <a:bodyPr>
            <a:spAutoFit/>
          </a:bodyPr>
          <a:lstStyle/>
          <a:p>
            <a:pPr eaLnBrk="1" fontAlgn="auto" hangingPunct="1">
              <a:spcBef>
                <a:spcPts val="0"/>
              </a:spcBef>
              <a:spcAft>
                <a:spcPts val="0"/>
              </a:spcAft>
              <a:defRPr/>
            </a:pPr>
            <a:r>
              <a:rPr lang="en-GB" sz="32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a:t>
            </a:r>
          </a:p>
          <a:p>
            <a:pPr eaLnBrk="1" fontAlgn="auto" hangingPunct="1">
              <a:spcBef>
                <a:spcPts val="0"/>
              </a:spcBef>
              <a:spcAft>
                <a:spcPts val="0"/>
              </a:spcAft>
              <a:defRPr/>
            </a:pPr>
            <a:r>
              <a:rPr lang="en-GB" sz="20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An Academy School</a:t>
            </a:r>
          </a:p>
        </p:txBody>
      </p:sp>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683568" y="4581128"/>
            <a:ext cx="6400800" cy="1752600"/>
          </a:xfrm>
        </p:spPr>
        <p:txBody>
          <a:bodyPr>
            <a:normAutofit/>
          </a:bodyPr>
          <a:lstStyle>
            <a:lvl1pPr marL="0" indent="0" algn="l">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11" name="Graphic 10">
            <a:extLst>
              <a:ext uri="{FF2B5EF4-FFF2-40B4-BE49-F238E27FC236}">
                <a16:creationId xmlns:a16="http://schemas.microsoft.com/office/drawing/2014/main" id="{5E5EDC42-E5D9-4DA9-BF3C-3453D6A5A20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29989" y="141478"/>
            <a:ext cx="754370" cy="795147"/>
          </a:xfrm>
          <a:prstGeom prst="rect">
            <a:avLst/>
          </a:prstGeom>
        </p:spPr>
      </p:pic>
    </p:spTree>
    <p:extLst>
      <p:ext uri="{BB962C8B-B14F-4D97-AF65-F5344CB8AC3E}">
        <p14:creationId xmlns:p14="http://schemas.microsoft.com/office/powerpoint/2010/main" val="4125659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4" name="Freeform 11">
            <a:extLst>
              <a:ext uri="{FF2B5EF4-FFF2-40B4-BE49-F238E27FC236}">
                <a16:creationId xmlns:a16="http://schemas.microsoft.com/office/drawing/2014/main" id="{E7C35AC6-1BCA-4232-A5B9-D625AD21C160}"/>
              </a:ext>
            </a:extLst>
          </p:cNvPr>
          <p:cNvSpPr/>
          <p:nvPr/>
        </p:nvSpPr>
        <p:spPr>
          <a:xfrm>
            <a:off x="0" y="0"/>
            <a:ext cx="9144000" cy="436562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9" name="Freeform 16">
            <a:extLst>
              <a:ext uri="{FF2B5EF4-FFF2-40B4-BE49-F238E27FC236}">
                <a16:creationId xmlns:a16="http://schemas.microsoft.com/office/drawing/2014/main" id="{AC96257C-E7BD-4A5E-916D-204C9474B103}"/>
              </a:ext>
            </a:extLst>
          </p:cNvPr>
          <p:cNvSpPr/>
          <p:nvPr userDrawn="1"/>
        </p:nvSpPr>
        <p:spPr>
          <a:xfrm>
            <a:off x="-107950" y="6691313"/>
            <a:ext cx="9144000" cy="333375"/>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10" name="Rectangle 9">
            <a:extLst>
              <a:ext uri="{FF2B5EF4-FFF2-40B4-BE49-F238E27FC236}">
                <a16:creationId xmlns:a16="http://schemas.microsoft.com/office/drawing/2014/main" id="{C84272E9-17C1-4771-ACD2-DB7B6819EF71}"/>
              </a:ext>
            </a:extLst>
          </p:cNvPr>
          <p:cNvSpPr/>
          <p:nvPr userDrawn="1"/>
        </p:nvSpPr>
        <p:spPr>
          <a:xfrm>
            <a:off x="107950" y="188913"/>
            <a:ext cx="7848600" cy="892175"/>
          </a:xfrm>
          <a:prstGeom prst="rect">
            <a:avLst/>
          </a:prstGeom>
        </p:spPr>
        <p:txBody>
          <a:bodyPr>
            <a:spAutoFit/>
          </a:bodyPr>
          <a:lstStyle/>
          <a:p>
            <a:pPr eaLnBrk="1" fontAlgn="auto" hangingPunct="1">
              <a:spcBef>
                <a:spcPts val="0"/>
              </a:spcBef>
              <a:spcAft>
                <a:spcPts val="0"/>
              </a:spcAft>
              <a:defRPr/>
            </a:pPr>
            <a:r>
              <a:rPr lang="en-GB" sz="32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a:t>
            </a:r>
          </a:p>
          <a:p>
            <a:pPr eaLnBrk="1" fontAlgn="auto" hangingPunct="1">
              <a:spcBef>
                <a:spcPts val="0"/>
              </a:spcBef>
              <a:spcAft>
                <a:spcPts val="0"/>
              </a:spcAft>
              <a:defRPr/>
            </a:pPr>
            <a:r>
              <a:rPr lang="en-GB" sz="20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An Academy School</a:t>
            </a:r>
          </a:p>
        </p:txBody>
      </p:sp>
      <p:sp>
        <p:nvSpPr>
          <p:cNvPr id="2" name="Title 1"/>
          <p:cNvSpPr>
            <a:spLocks noGrp="1"/>
          </p:cNvSpPr>
          <p:nvPr>
            <p:ph type="ctrTitle"/>
          </p:nvPr>
        </p:nvSpPr>
        <p:spPr>
          <a:xfrm>
            <a:off x="685800" y="2130425"/>
            <a:ext cx="7772400" cy="1470025"/>
          </a:xfrm>
        </p:spPr>
        <p:txBody>
          <a:bodyPr/>
          <a:lstStyle/>
          <a:p>
            <a:r>
              <a:rPr lang="en-US" dirty="0"/>
              <a:t>Click to edit Master title style</a:t>
            </a:r>
            <a:endParaRPr lang="en-GB" dirty="0"/>
          </a:p>
        </p:txBody>
      </p:sp>
      <p:sp>
        <p:nvSpPr>
          <p:cNvPr id="3" name="Subtitle 2"/>
          <p:cNvSpPr>
            <a:spLocks noGrp="1"/>
          </p:cNvSpPr>
          <p:nvPr>
            <p:ph type="subTitle" idx="1"/>
          </p:nvPr>
        </p:nvSpPr>
        <p:spPr>
          <a:xfrm>
            <a:off x="683568" y="4581128"/>
            <a:ext cx="6400800" cy="1752600"/>
          </a:xfrm>
        </p:spPr>
        <p:txBody>
          <a:bodyPr>
            <a:normAutofit/>
          </a:bodyPr>
          <a:lstStyle>
            <a:lvl1pPr marL="0" indent="0" algn="l">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pic>
        <p:nvPicPr>
          <p:cNvPr id="11" name="Graphic 10">
            <a:extLst>
              <a:ext uri="{FF2B5EF4-FFF2-40B4-BE49-F238E27FC236}">
                <a16:creationId xmlns:a16="http://schemas.microsoft.com/office/drawing/2014/main" id="{2DE45415-E2DA-4D21-9934-C5148AD34AA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29989" y="141478"/>
            <a:ext cx="754370" cy="795147"/>
          </a:xfrm>
          <a:prstGeom prst="rect">
            <a:avLst/>
          </a:prstGeom>
        </p:spPr>
      </p:pic>
    </p:spTree>
    <p:extLst>
      <p:ext uri="{BB962C8B-B14F-4D97-AF65-F5344CB8AC3E}">
        <p14:creationId xmlns:p14="http://schemas.microsoft.com/office/powerpoint/2010/main" val="73911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4" name="Group 11">
            <a:extLst>
              <a:ext uri="{FF2B5EF4-FFF2-40B4-BE49-F238E27FC236}">
                <a16:creationId xmlns:a16="http://schemas.microsoft.com/office/drawing/2014/main" id="{EF8B3E74-2085-4EB9-A4CA-F8112D3E9056}"/>
              </a:ext>
            </a:extLst>
          </p:cNvPr>
          <p:cNvGrpSpPr>
            <a:grpSpLocks/>
          </p:cNvGrpSpPr>
          <p:nvPr userDrawn="1"/>
        </p:nvGrpSpPr>
        <p:grpSpPr bwMode="auto">
          <a:xfrm>
            <a:off x="0" y="6524625"/>
            <a:ext cx="9144000" cy="333375"/>
            <a:chOff x="0" y="6525344"/>
            <a:chExt cx="9144000" cy="332656"/>
          </a:xfrm>
        </p:grpSpPr>
        <p:sp>
          <p:nvSpPr>
            <p:cNvPr id="5" name="Freeform 12">
              <a:extLst>
                <a:ext uri="{FF2B5EF4-FFF2-40B4-BE49-F238E27FC236}">
                  <a16:creationId xmlns:a16="http://schemas.microsoft.com/office/drawing/2014/main" id="{B079D628-F20B-45FC-9081-C0298319BA27}"/>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6" name="Rectangle 5">
              <a:extLst>
                <a:ext uri="{FF2B5EF4-FFF2-40B4-BE49-F238E27FC236}">
                  <a16:creationId xmlns:a16="http://schemas.microsoft.com/office/drawing/2014/main" id="{EC4FA677-3793-4DD1-A451-66232E35FAE1}"/>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lvl1pPr>
              <a:defRPr sz="2400"/>
            </a:lvl1pPr>
            <a:lvl2pPr>
              <a:defRPr sz="1800"/>
            </a:lvl2pPr>
            <a:lvl3pPr>
              <a:defRPr sz="1600"/>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7103675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4" name="Group 11">
            <a:extLst>
              <a:ext uri="{FF2B5EF4-FFF2-40B4-BE49-F238E27FC236}">
                <a16:creationId xmlns:a16="http://schemas.microsoft.com/office/drawing/2014/main" id="{E6008498-209E-4257-9DF4-A6911DF9F277}"/>
              </a:ext>
            </a:extLst>
          </p:cNvPr>
          <p:cNvGrpSpPr>
            <a:grpSpLocks/>
          </p:cNvGrpSpPr>
          <p:nvPr userDrawn="1"/>
        </p:nvGrpSpPr>
        <p:grpSpPr bwMode="auto">
          <a:xfrm>
            <a:off x="0" y="6524625"/>
            <a:ext cx="9144000" cy="333375"/>
            <a:chOff x="0" y="6525344"/>
            <a:chExt cx="9144000" cy="332656"/>
          </a:xfrm>
        </p:grpSpPr>
        <p:sp>
          <p:nvSpPr>
            <p:cNvPr id="5" name="Freeform 12">
              <a:extLst>
                <a:ext uri="{FF2B5EF4-FFF2-40B4-BE49-F238E27FC236}">
                  <a16:creationId xmlns:a16="http://schemas.microsoft.com/office/drawing/2014/main" id="{82DFF810-1323-420F-B931-348908028F1D}"/>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6" name="Rectangle 5">
              <a:extLst>
                <a:ext uri="{FF2B5EF4-FFF2-40B4-BE49-F238E27FC236}">
                  <a16:creationId xmlns:a16="http://schemas.microsoft.com/office/drawing/2014/main" id="{A85D208A-8E4E-4AA3-AF3C-1DD31C7516BB}"/>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342020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5" name="Group 11">
            <a:extLst>
              <a:ext uri="{FF2B5EF4-FFF2-40B4-BE49-F238E27FC236}">
                <a16:creationId xmlns:a16="http://schemas.microsoft.com/office/drawing/2014/main" id="{6645E6C1-A2D6-4A98-8DAB-5D5DBC490EC9}"/>
              </a:ext>
            </a:extLst>
          </p:cNvPr>
          <p:cNvGrpSpPr>
            <a:grpSpLocks/>
          </p:cNvGrpSpPr>
          <p:nvPr userDrawn="1"/>
        </p:nvGrpSpPr>
        <p:grpSpPr bwMode="auto">
          <a:xfrm>
            <a:off x="0" y="6524625"/>
            <a:ext cx="9144000" cy="333375"/>
            <a:chOff x="0" y="6525344"/>
            <a:chExt cx="9144000" cy="332656"/>
          </a:xfrm>
        </p:grpSpPr>
        <p:sp>
          <p:nvSpPr>
            <p:cNvPr id="6" name="Freeform 12">
              <a:extLst>
                <a:ext uri="{FF2B5EF4-FFF2-40B4-BE49-F238E27FC236}">
                  <a16:creationId xmlns:a16="http://schemas.microsoft.com/office/drawing/2014/main" id="{3C2A88D0-1A7C-4C87-84A3-DE728CA43698}"/>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7" name="Rectangle 6">
              <a:extLst>
                <a:ext uri="{FF2B5EF4-FFF2-40B4-BE49-F238E27FC236}">
                  <a16:creationId xmlns:a16="http://schemas.microsoft.com/office/drawing/2014/main" id="{653C1EB1-7C2A-4987-95FF-EE7BBE4C7D3B}"/>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052736"/>
            <a:ext cx="4038600" cy="50734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052736"/>
            <a:ext cx="4038600" cy="507342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13409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7" name="Group 11">
            <a:extLst>
              <a:ext uri="{FF2B5EF4-FFF2-40B4-BE49-F238E27FC236}">
                <a16:creationId xmlns:a16="http://schemas.microsoft.com/office/drawing/2014/main" id="{E8F96DF2-74C1-494D-A96E-D733CBB75374}"/>
              </a:ext>
            </a:extLst>
          </p:cNvPr>
          <p:cNvGrpSpPr>
            <a:grpSpLocks/>
          </p:cNvGrpSpPr>
          <p:nvPr userDrawn="1"/>
        </p:nvGrpSpPr>
        <p:grpSpPr bwMode="auto">
          <a:xfrm>
            <a:off x="0" y="6524625"/>
            <a:ext cx="9144000" cy="333375"/>
            <a:chOff x="0" y="6525344"/>
            <a:chExt cx="9144000" cy="332656"/>
          </a:xfrm>
        </p:grpSpPr>
        <p:sp>
          <p:nvSpPr>
            <p:cNvPr id="8" name="Freeform 12">
              <a:extLst>
                <a:ext uri="{FF2B5EF4-FFF2-40B4-BE49-F238E27FC236}">
                  <a16:creationId xmlns:a16="http://schemas.microsoft.com/office/drawing/2014/main" id="{060997F7-24A9-4AB7-8569-67FD9B16AF3B}"/>
                </a:ext>
              </a:extLst>
            </p:cNvPr>
            <p:cNvSpPr/>
            <p:nvPr userDrawn="1"/>
          </p:nvSpPr>
          <p:spPr>
            <a:xfrm>
              <a:off x="0" y="6525344"/>
              <a:ext cx="9144000" cy="332656"/>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r>
                <a:rPr lang="en-GB" sz="1000" dirty="0">
                  <a:effectLst>
                    <a:outerShdw blurRad="38100" dist="38100" dir="2700000" algn="tl">
                      <a:srgbClr val="000000">
                        <a:alpha val="43137"/>
                      </a:srgbClr>
                    </a:outerShdw>
                  </a:effectLst>
                  <a:latin typeface="Segoe Print" pitchFamily="2" charset="0"/>
                  <a:cs typeface="MV Boli" pitchFamily="2" charset="0"/>
                </a:rPr>
                <a:t>Maximum Effort for Maximum Achievement!</a:t>
              </a:r>
            </a:p>
          </p:txBody>
        </p:sp>
        <p:sp>
          <p:nvSpPr>
            <p:cNvPr id="9" name="Rectangle 8">
              <a:extLst>
                <a:ext uri="{FF2B5EF4-FFF2-40B4-BE49-F238E27FC236}">
                  <a16:creationId xmlns:a16="http://schemas.microsoft.com/office/drawing/2014/main" id="{45F20AD5-EE1F-4064-B2E6-9F5031112BFC}"/>
                </a:ext>
              </a:extLst>
            </p:cNvPr>
            <p:cNvSpPr/>
            <p:nvPr userDrawn="1"/>
          </p:nvSpPr>
          <p:spPr>
            <a:xfrm>
              <a:off x="0" y="6538017"/>
              <a:ext cx="5454650" cy="307311"/>
            </a:xfrm>
            <a:prstGeom prst="rect">
              <a:avLst/>
            </a:prstGeom>
          </p:spPr>
          <p:txBody>
            <a:bodyPr>
              <a:spAutoFit/>
            </a:bodyPr>
            <a:lstStyle/>
            <a:p>
              <a:pPr eaLnBrk="1" fontAlgn="auto" hangingPunct="1">
                <a:spcBef>
                  <a:spcPts val="0"/>
                </a:spcBef>
                <a:spcAft>
                  <a:spcPts val="0"/>
                </a:spcAft>
                <a:defRPr/>
              </a:pPr>
              <a:r>
                <a:rPr lang="en-GB" sz="1400" cap="small" dirty="0">
                  <a:solidFill>
                    <a:schemeClr val="bg1"/>
                  </a:solidFill>
                  <a:effectLst>
                    <a:outerShdw blurRad="38100" dist="38100" dir="2700000" algn="tl">
                      <a:srgbClr val="000000">
                        <a:alpha val="43137"/>
                      </a:srgbClr>
                    </a:outerShdw>
                  </a:effectLst>
                  <a:latin typeface="Times New Roman" pitchFamily="18" charset="0"/>
                  <a:cs typeface="Times New Roman" pitchFamily="18" charset="0"/>
                </a:rPr>
                <a:t>Buttsbury Primary School – An Academy School</a:t>
              </a:r>
            </a:p>
          </p:txBody>
        </p:sp>
      </p:grpSp>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052736"/>
            <a:ext cx="4040188" cy="792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457200" y="1844824"/>
            <a:ext cx="4040188" cy="4281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052736"/>
            <a:ext cx="4041775" cy="79208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45025" y="1844824"/>
            <a:ext cx="4041775" cy="42813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11412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sv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51A20AA8-66D6-4A4F-99A1-2CDDCB85DBC2}"/>
              </a:ext>
            </a:extLst>
          </p:cNvPr>
          <p:cNvSpPr/>
          <p:nvPr/>
        </p:nvSpPr>
        <p:spPr bwMode="auto">
          <a:xfrm>
            <a:off x="0" y="0"/>
            <a:ext cx="9144000" cy="908050"/>
          </a:xfrm>
          <a:custGeom>
            <a:avLst/>
            <a:gdLst>
              <a:gd name="connsiteX0" fmla="*/ 0 w 9144000"/>
              <a:gd name="connsiteY0" fmla="*/ 0 h 1052736"/>
              <a:gd name="connsiteX1" fmla="*/ 9144000 w 9144000"/>
              <a:gd name="connsiteY1" fmla="*/ 0 h 1052736"/>
              <a:gd name="connsiteX2" fmla="*/ 9144000 w 9144000"/>
              <a:gd name="connsiteY2" fmla="*/ 1052736 h 1052736"/>
              <a:gd name="connsiteX3" fmla="*/ 0 w 9144000"/>
              <a:gd name="connsiteY3" fmla="*/ 1052736 h 1052736"/>
              <a:gd name="connsiteX4" fmla="*/ 0 w 9144000"/>
              <a:gd name="connsiteY4" fmla="*/ 0 h 1052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052736">
                <a:moveTo>
                  <a:pt x="0" y="0"/>
                </a:moveTo>
                <a:lnTo>
                  <a:pt x="9144000" y="0"/>
                </a:lnTo>
                <a:lnTo>
                  <a:pt x="9144000" y="1052736"/>
                </a:lnTo>
                <a:lnTo>
                  <a:pt x="0" y="105273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cap="small" dirty="0">
              <a:latin typeface="Times New Roman" pitchFamily="18" charset="0"/>
              <a:cs typeface="Times New Roman" pitchFamily="18" charset="0"/>
            </a:endParaRPr>
          </a:p>
        </p:txBody>
      </p:sp>
      <p:sp>
        <p:nvSpPr>
          <p:cNvPr id="1027" name="Title Placeholder 1">
            <a:extLst>
              <a:ext uri="{FF2B5EF4-FFF2-40B4-BE49-F238E27FC236}">
                <a16:creationId xmlns:a16="http://schemas.microsoft.com/office/drawing/2014/main" id="{67405FA3-4A12-4935-91A1-FCBB68F7A6B1}"/>
              </a:ext>
            </a:extLst>
          </p:cNvPr>
          <p:cNvSpPr>
            <a:spLocks noGrp="1"/>
          </p:cNvSpPr>
          <p:nvPr>
            <p:ph type="title"/>
          </p:nvPr>
        </p:nvSpPr>
        <p:spPr bwMode="auto">
          <a:xfrm>
            <a:off x="0" y="0"/>
            <a:ext cx="8229600"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F30ABFCD-E209-4B30-825F-B00656AAF43A}"/>
              </a:ext>
            </a:extLst>
          </p:cNvPr>
          <p:cNvSpPr>
            <a:spLocks noGrp="1"/>
          </p:cNvSpPr>
          <p:nvPr>
            <p:ph type="body" idx="1"/>
          </p:nvPr>
        </p:nvSpPr>
        <p:spPr bwMode="auto">
          <a:xfrm>
            <a:off x="457200" y="1052513"/>
            <a:ext cx="8229600" cy="507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2" name="Graphic 11">
            <a:extLst>
              <a:ext uri="{FF2B5EF4-FFF2-40B4-BE49-F238E27FC236}">
                <a16:creationId xmlns:a16="http://schemas.microsoft.com/office/drawing/2014/main" id="{F6149549-534B-431C-A71A-0F5A33203ACE}"/>
              </a:ext>
            </a:extLst>
          </p:cNvPr>
          <p:cNvPicPr>
            <a:picLocks noChangeAspect="1"/>
          </p:cNvPicPr>
          <p:nvPr userDrawn="1"/>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309615" y="56451"/>
            <a:ext cx="754370" cy="795147"/>
          </a:xfrm>
          <a:prstGeom prst="rect">
            <a:avLst/>
          </a:prstGeom>
        </p:spPr>
      </p:pic>
    </p:spTree>
  </p:cSld>
  <p:clrMap bg1="lt1" tx1="dk1" bg2="lt2" tx2="dk2" accent1="accent1" accent2="accent2" accent3="accent3" accent4="accent4" accent5="accent5" accent6="accent6" hlink="hlink" folHlink="folHlink"/>
  <p:sldLayoutIdLst>
    <p:sldLayoutId id="2147484177" r:id="rId1"/>
    <p:sldLayoutId id="2147484178" r:id="rId2"/>
    <p:sldLayoutId id="2147484179" r:id="rId3"/>
    <p:sldLayoutId id="2147484180" r:id="rId4"/>
    <p:sldLayoutId id="2147484181" r:id="rId5"/>
    <p:sldLayoutId id="2147484182" r:id="rId6"/>
  </p:sldLayoutIdLst>
  <p:hf hdr="0" ftr="0" dt="0"/>
  <p:txStyles>
    <p:titleStyle>
      <a:lvl1pPr algn="l" rtl="0" eaLnBrk="0" fontAlgn="base" hangingPunct="0">
        <a:spcBef>
          <a:spcPct val="0"/>
        </a:spcBef>
        <a:spcAft>
          <a:spcPct val="0"/>
        </a:spcAft>
        <a:defRPr sz="3200" kern="1200">
          <a:solidFill>
            <a:schemeClr val="bg1"/>
          </a:solidFill>
          <a:latin typeface="+mj-lt"/>
          <a:ea typeface="+mj-ea"/>
          <a:cs typeface="+mj-cs"/>
        </a:defRPr>
      </a:lvl1pPr>
      <a:lvl2pPr algn="l" rtl="0" eaLnBrk="0" fontAlgn="base" hangingPunct="0">
        <a:spcBef>
          <a:spcPct val="0"/>
        </a:spcBef>
        <a:spcAft>
          <a:spcPct val="0"/>
        </a:spcAft>
        <a:defRPr sz="3200">
          <a:solidFill>
            <a:schemeClr val="bg1"/>
          </a:solidFill>
          <a:latin typeface="Comic Sans MS" pitchFamily="66" charset="0"/>
        </a:defRPr>
      </a:lvl2pPr>
      <a:lvl3pPr algn="l" rtl="0" eaLnBrk="0" fontAlgn="base" hangingPunct="0">
        <a:spcBef>
          <a:spcPct val="0"/>
        </a:spcBef>
        <a:spcAft>
          <a:spcPct val="0"/>
        </a:spcAft>
        <a:defRPr sz="3200">
          <a:solidFill>
            <a:schemeClr val="bg1"/>
          </a:solidFill>
          <a:latin typeface="Comic Sans MS" pitchFamily="66" charset="0"/>
        </a:defRPr>
      </a:lvl3pPr>
      <a:lvl4pPr algn="l" rtl="0" eaLnBrk="0" fontAlgn="base" hangingPunct="0">
        <a:spcBef>
          <a:spcPct val="0"/>
        </a:spcBef>
        <a:spcAft>
          <a:spcPct val="0"/>
        </a:spcAft>
        <a:defRPr sz="3200">
          <a:solidFill>
            <a:schemeClr val="bg1"/>
          </a:solidFill>
          <a:latin typeface="Comic Sans MS" pitchFamily="66" charset="0"/>
        </a:defRPr>
      </a:lvl4pPr>
      <a:lvl5pPr algn="l" rtl="0" eaLnBrk="0" fontAlgn="base" hangingPunct="0">
        <a:spcBef>
          <a:spcPct val="0"/>
        </a:spcBef>
        <a:spcAft>
          <a:spcPct val="0"/>
        </a:spcAft>
        <a:defRPr sz="3200">
          <a:solidFill>
            <a:schemeClr val="bg1"/>
          </a:solidFill>
          <a:latin typeface="Comic Sans MS" pitchFamily="66" charset="0"/>
        </a:defRPr>
      </a:lvl5pPr>
      <a:lvl6pPr marL="457200" algn="l" rtl="0" fontAlgn="base">
        <a:spcBef>
          <a:spcPct val="0"/>
        </a:spcBef>
        <a:spcAft>
          <a:spcPct val="0"/>
        </a:spcAft>
        <a:defRPr sz="3200">
          <a:solidFill>
            <a:schemeClr val="bg1"/>
          </a:solidFill>
          <a:latin typeface="Comic Sans MS" pitchFamily="66" charset="0"/>
        </a:defRPr>
      </a:lvl6pPr>
      <a:lvl7pPr marL="914400" algn="l" rtl="0" fontAlgn="base">
        <a:spcBef>
          <a:spcPct val="0"/>
        </a:spcBef>
        <a:spcAft>
          <a:spcPct val="0"/>
        </a:spcAft>
        <a:defRPr sz="3200">
          <a:solidFill>
            <a:schemeClr val="bg1"/>
          </a:solidFill>
          <a:latin typeface="Comic Sans MS" pitchFamily="66" charset="0"/>
        </a:defRPr>
      </a:lvl7pPr>
      <a:lvl8pPr marL="1371600" algn="l" rtl="0" fontAlgn="base">
        <a:spcBef>
          <a:spcPct val="0"/>
        </a:spcBef>
        <a:spcAft>
          <a:spcPct val="0"/>
        </a:spcAft>
        <a:defRPr sz="3200">
          <a:solidFill>
            <a:schemeClr val="bg1"/>
          </a:solidFill>
          <a:latin typeface="Comic Sans MS" pitchFamily="66" charset="0"/>
        </a:defRPr>
      </a:lvl8pPr>
      <a:lvl9pPr marL="1828800" algn="l" rtl="0" fontAlgn="base">
        <a:spcBef>
          <a:spcPct val="0"/>
        </a:spcBef>
        <a:spcAft>
          <a:spcPct val="0"/>
        </a:spcAft>
        <a:defRPr sz="3200">
          <a:solidFill>
            <a:schemeClr val="bg1"/>
          </a:solidFill>
          <a:latin typeface="Comic Sans MS" pitchFamily="66"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www.sandhill-hotel.co.uk/"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2.w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990C075D-7415-4953-9BDF-EB1CC1406BC2}"/>
              </a:ext>
            </a:extLst>
          </p:cNvPr>
          <p:cNvSpPr>
            <a:spLocks noGrp="1"/>
          </p:cNvSpPr>
          <p:nvPr>
            <p:ph type="ctrTitle"/>
          </p:nvPr>
        </p:nvSpPr>
        <p:spPr/>
        <p:txBody>
          <a:bodyPr/>
          <a:lstStyle/>
          <a:p>
            <a:pPr eaLnBrk="1" hangingPunct="1"/>
            <a:r>
              <a:rPr lang="en-GB" altLang="en-US" sz="3600"/>
              <a:t>Isle of Wight Initial Information </a:t>
            </a:r>
          </a:p>
        </p:txBody>
      </p:sp>
      <p:sp>
        <p:nvSpPr>
          <p:cNvPr id="9219" name="Subtitle 2">
            <a:extLst>
              <a:ext uri="{FF2B5EF4-FFF2-40B4-BE49-F238E27FC236}">
                <a16:creationId xmlns:a16="http://schemas.microsoft.com/office/drawing/2014/main" id="{1D3DFCB5-CEA3-4923-A101-3B13BCFDDFBA}"/>
              </a:ext>
            </a:extLst>
          </p:cNvPr>
          <p:cNvSpPr>
            <a:spLocks noGrp="1"/>
          </p:cNvSpPr>
          <p:nvPr>
            <p:ph type="subTitle" idx="1"/>
          </p:nvPr>
        </p:nvSpPr>
        <p:spPr/>
        <p:txBody>
          <a:bodyPr/>
          <a:lstStyle/>
          <a:p>
            <a:pPr algn="ctr" eaLnBrk="1" hangingPunct="1"/>
            <a:endParaRPr lang="en-GB" altLang="en-US"/>
          </a:p>
          <a:p>
            <a:pPr algn="ctr" eaLnBrk="1" hangingPunct="1"/>
            <a:endParaRPr lang="en-GB" altLang="en-US"/>
          </a:p>
          <a:p>
            <a:pPr algn="ctr" eaLnBrk="1" hangingPunct="1"/>
            <a:endParaRPr lang="en-GB" altLang="en-US"/>
          </a:p>
        </p:txBody>
      </p:sp>
      <p:pic>
        <p:nvPicPr>
          <p:cNvPr id="9220" name="Picture 1">
            <a:extLst>
              <a:ext uri="{FF2B5EF4-FFF2-40B4-BE49-F238E27FC236}">
                <a16:creationId xmlns:a16="http://schemas.microsoft.com/office/drawing/2014/main" id="{2DAE07D9-3C0D-4CAA-842B-1341E1C023B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4560888"/>
            <a:ext cx="3713163" cy="21605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2227AD28-0500-4A1B-823B-A0EE34CDB889}"/>
              </a:ext>
            </a:extLst>
          </p:cNvPr>
          <p:cNvSpPr>
            <a:spLocks noGrp="1"/>
          </p:cNvSpPr>
          <p:nvPr>
            <p:ph type="title"/>
          </p:nvPr>
        </p:nvSpPr>
        <p:spPr/>
        <p:txBody>
          <a:bodyPr/>
          <a:lstStyle/>
          <a:p>
            <a:r>
              <a:rPr lang="en-GB" altLang="en-US"/>
              <a:t>Why Isle of Wight?</a:t>
            </a:r>
          </a:p>
        </p:txBody>
      </p:sp>
      <p:sp>
        <p:nvSpPr>
          <p:cNvPr id="11267" name="Content Placeholder 2">
            <a:extLst>
              <a:ext uri="{FF2B5EF4-FFF2-40B4-BE49-F238E27FC236}">
                <a16:creationId xmlns:a16="http://schemas.microsoft.com/office/drawing/2014/main" id="{D3E1DE29-2DD5-4F6A-B8A5-6E083CE53A6D}"/>
              </a:ext>
            </a:extLst>
          </p:cNvPr>
          <p:cNvSpPr>
            <a:spLocks noGrp="1"/>
          </p:cNvSpPr>
          <p:nvPr>
            <p:ph idx="1"/>
          </p:nvPr>
        </p:nvSpPr>
        <p:spPr>
          <a:xfrm>
            <a:off x="539750" y="1052513"/>
            <a:ext cx="8229600" cy="5073650"/>
          </a:xfrm>
        </p:spPr>
        <p:txBody>
          <a:bodyPr/>
          <a:lstStyle/>
          <a:p>
            <a:pPr marL="0" indent="0" algn="ctr">
              <a:buFont typeface="Arial" panose="020B0604020202020204" pitchFamily="34" charset="0"/>
              <a:buNone/>
              <a:defRPr/>
            </a:pPr>
            <a:r>
              <a:rPr lang="en-GB" altLang="en-US" sz="3000" dirty="0"/>
              <a:t>Why go to the Isle of Wight?</a:t>
            </a:r>
          </a:p>
          <a:p>
            <a:pPr>
              <a:defRPr/>
            </a:pPr>
            <a:r>
              <a:rPr lang="en-GB" altLang="en-US" sz="3000" dirty="0"/>
              <a:t>To support and enrich the work we do in school and develop learning beyond the classroom </a:t>
            </a:r>
          </a:p>
          <a:p>
            <a:pPr>
              <a:defRPr/>
            </a:pPr>
            <a:r>
              <a:rPr lang="en-GB" altLang="en-US" sz="3000" dirty="0"/>
              <a:t>To encourage children to work together, developing both confidence and resilience away from home</a:t>
            </a:r>
          </a:p>
          <a:p>
            <a:pPr>
              <a:defRPr/>
            </a:pPr>
            <a:r>
              <a:rPr lang="en-GB" altLang="en-US" sz="3000" dirty="0"/>
              <a:t>To enhance children’s self-esteem</a:t>
            </a:r>
          </a:p>
          <a:p>
            <a:pPr>
              <a:defRPr/>
            </a:pPr>
            <a:r>
              <a:rPr lang="en-GB" altLang="en-US" sz="3000" dirty="0"/>
              <a:t>To </a:t>
            </a:r>
            <a:r>
              <a:rPr lang="en-GB" altLang="en-US" sz="3000"/>
              <a:t>have fun!</a:t>
            </a:r>
            <a:endParaRPr lang="en-GB" altLang="en-US" sz="3000" dirty="0"/>
          </a:p>
          <a:p>
            <a:pPr>
              <a:defRPr/>
            </a:pPr>
            <a:endParaRPr lang="en-GB" altLang="en-US" sz="3000" dirty="0"/>
          </a:p>
        </p:txBody>
      </p:sp>
      <p:pic>
        <p:nvPicPr>
          <p:cNvPr id="11268" name="Picture 1">
            <a:extLst>
              <a:ext uri="{FF2B5EF4-FFF2-40B4-BE49-F238E27FC236}">
                <a16:creationId xmlns:a16="http://schemas.microsoft.com/office/drawing/2014/main" id="{883D2FD4-EE22-40EF-B77F-28159AE54B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72338" y="5000625"/>
            <a:ext cx="1497012"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A9754B51-1EE8-4C1C-B490-981AC47DFCE8}"/>
              </a:ext>
            </a:extLst>
          </p:cNvPr>
          <p:cNvSpPr>
            <a:spLocks noGrp="1"/>
          </p:cNvSpPr>
          <p:nvPr>
            <p:ph type="title"/>
          </p:nvPr>
        </p:nvSpPr>
        <p:spPr/>
        <p:txBody>
          <a:bodyPr/>
          <a:lstStyle/>
          <a:p>
            <a:pPr eaLnBrk="1" hangingPunct="1"/>
            <a:r>
              <a:rPr lang="en-GB" altLang="en-US"/>
              <a:t>When is the proposed visit?</a:t>
            </a:r>
          </a:p>
        </p:txBody>
      </p:sp>
      <p:sp>
        <p:nvSpPr>
          <p:cNvPr id="9219" name="Content Placeholder 2">
            <a:extLst>
              <a:ext uri="{FF2B5EF4-FFF2-40B4-BE49-F238E27FC236}">
                <a16:creationId xmlns:a16="http://schemas.microsoft.com/office/drawing/2014/main" id="{AF3424C1-B885-4FBF-A1A6-91DED40FD16B}"/>
              </a:ext>
            </a:extLst>
          </p:cNvPr>
          <p:cNvSpPr>
            <a:spLocks noGrp="1"/>
          </p:cNvSpPr>
          <p:nvPr>
            <p:ph idx="1"/>
          </p:nvPr>
        </p:nvSpPr>
        <p:spPr>
          <a:xfrm>
            <a:off x="323850" y="1052513"/>
            <a:ext cx="8496300" cy="5073650"/>
          </a:xfrm>
        </p:spPr>
        <p:txBody>
          <a:bodyPr/>
          <a:lstStyle/>
          <a:p>
            <a:pPr eaLnBrk="1" hangingPunct="1">
              <a:defRPr/>
            </a:pPr>
            <a:endParaRPr lang="en-GB" altLang="en-US" dirty="0"/>
          </a:p>
          <a:p>
            <a:pPr marL="0" indent="0" eaLnBrk="1" hangingPunct="1">
              <a:buFont typeface="Arial" panose="020B0604020202020204" pitchFamily="34" charset="0"/>
              <a:buNone/>
              <a:defRPr/>
            </a:pPr>
            <a:endParaRPr lang="en-GB" altLang="en-US" dirty="0"/>
          </a:p>
          <a:p>
            <a:pPr marL="0" indent="0" algn="ctr" eaLnBrk="1" hangingPunct="1">
              <a:buFont typeface="Arial" panose="020B0604020202020204" pitchFamily="34" charset="0"/>
              <a:buNone/>
              <a:defRPr/>
            </a:pPr>
            <a:r>
              <a:rPr lang="en-GB" altLang="en-US" sz="4000" dirty="0"/>
              <a:t>Monday 18</a:t>
            </a:r>
            <a:r>
              <a:rPr lang="en-GB" altLang="en-US" sz="4000" baseline="30000" dirty="0"/>
              <a:t>th</a:t>
            </a:r>
            <a:r>
              <a:rPr lang="en-GB" altLang="en-US" sz="4000" dirty="0"/>
              <a:t> May – Friday 22</a:t>
            </a:r>
            <a:r>
              <a:rPr lang="en-GB" altLang="en-US" sz="4000" baseline="30000" dirty="0"/>
              <a:t>nd</a:t>
            </a:r>
            <a:r>
              <a:rPr lang="en-GB" altLang="en-US" sz="4000" dirty="0"/>
              <a:t>     May 2026</a:t>
            </a:r>
          </a:p>
          <a:p>
            <a:pPr marL="0" indent="0" algn="ctr" eaLnBrk="1" hangingPunct="1">
              <a:buFont typeface="Arial" panose="020B0604020202020204" pitchFamily="34" charset="0"/>
              <a:buNone/>
              <a:defRPr/>
            </a:pPr>
            <a:endParaRPr lang="en-GB" altLang="en-US" sz="4000" dirty="0"/>
          </a:p>
          <a:p>
            <a:pPr marL="0" indent="0" algn="ctr" eaLnBrk="1" hangingPunct="1">
              <a:buFont typeface="Arial" panose="020B0604020202020204" pitchFamily="34" charset="0"/>
              <a:buNone/>
              <a:defRPr/>
            </a:pPr>
            <a:r>
              <a:rPr lang="en-GB" altLang="en-US" sz="4000" dirty="0"/>
              <a:t>(The week after SATs)</a:t>
            </a:r>
          </a:p>
          <a:p>
            <a:pPr eaLnBrk="1" hangingPunct="1">
              <a:defRPr/>
            </a:pPr>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F1D2A5A-4147-47A2-BFF3-B8800E565843}"/>
              </a:ext>
            </a:extLst>
          </p:cNvPr>
          <p:cNvSpPr>
            <a:spLocks noGrp="1"/>
          </p:cNvSpPr>
          <p:nvPr>
            <p:ph type="title"/>
          </p:nvPr>
        </p:nvSpPr>
        <p:spPr/>
        <p:txBody>
          <a:bodyPr/>
          <a:lstStyle/>
          <a:p>
            <a:pPr eaLnBrk="1" hangingPunct="1"/>
            <a:r>
              <a:rPr lang="en-GB" altLang="en-US"/>
              <a:t>Visit Overview</a:t>
            </a:r>
          </a:p>
        </p:txBody>
      </p:sp>
      <p:sp>
        <p:nvSpPr>
          <p:cNvPr id="10243" name="Content Placeholder 2">
            <a:extLst>
              <a:ext uri="{FF2B5EF4-FFF2-40B4-BE49-F238E27FC236}">
                <a16:creationId xmlns:a16="http://schemas.microsoft.com/office/drawing/2014/main" id="{C9BD2E5C-6803-4F6C-B95D-B1A038EB45CF}"/>
              </a:ext>
            </a:extLst>
          </p:cNvPr>
          <p:cNvSpPr>
            <a:spLocks noGrp="1"/>
          </p:cNvSpPr>
          <p:nvPr>
            <p:ph idx="1"/>
          </p:nvPr>
        </p:nvSpPr>
        <p:spPr/>
        <p:txBody>
          <a:bodyPr/>
          <a:lstStyle/>
          <a:p>
            <a:pPr eaLnBrk="1" hangingPunct="1">
              <a:defRPr/>
            </a:pPr>
            <a:r>
              <a:rPr lang="en-GB" altLang="en-US" sz="3200" dirty="0"/>
              <a:t>Due to the size of the group, the visit will be organised largely as two separate groups, staying in two different hotels.</a:t>
            </a:r>
          </a:p>
          <a:p>
            <a:pPr marL="0" indent="0" eaLnBrk="1" hangingPunct="1">
              <a:buFont typeface="Arial" panose="020B0604020202020204" pitchFamily="34" charset="0"/>
              <a:buNone/>
              <a:defRPr/>
            </a:pPr>
            <a:endParaRPr lang="en-GB" altLang="en-US" sz="1800" dirty="0"/>
          </a:p>
          <a:p>
            <a:pPr eaLnBrk="1" hangingPunct="1">
              <a:defRPr/>
            </a:pPr>
            <a:r>
              <a:rPr lang="en-GB" altLang="en-US" sz="3200" dirty="0"/>
              <a:t>The two groups will visit the same places but on different days.</a:t>
            </a:r>
          </a:p>
          <a:p>
            <a:pPr marL="0" indent="0" eaLnBrk="1" hangingPunct="1">
              <a:buFont typeface="Arial" panose="020B0604020202020204" pitchFamily="34" charset="0"/>
              <a:buNone/>
              <a:defRPr/>
            </a:pPr>
            <a:endParaRPr lang="en-GB" altLang="en-US" sz="1800" dirty="0"/>
          </a:p>
          <a:p>
            <a:pPr eaLnBrk="1" hangingPunct="1">
              <a:defRPr/>
            </a:pPr>
            <a:r>
              <a:rPr lang="en-GB" altLang="en-US" sz="3200" dirty="0"/>
              <a:t>Mrs Robinson leads one group; another member of the Year 6 team will lead the other. </a:t>
            </a:r>
          </a:p>
          <a:p>
            <a:pPr marL="0" indent="0" eaLnBrk="1" hangingPunct="1">
              <a:buFont typeface="Arial" panose="020B0604020202020204" pitchFamily="34" charset="0"/>
              <a:buNone/>
              <a:defRPr/>
            </a:pPr>
            <a:endParaRPr lang="en-GB" altLang="en-US" sz="3200" dirty="0"/>
          </a:p>
          <a:p>
            <a:pPr eaLnBrk="1" hangingPunct="1">
              <a:defRPr/>
            </a:pPr>
            <a:endParaRPr lang="en-GB" altLang="en-US" sz="3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F08AF6F-22B2-484E-B3DC-314B2F3B2CA0}"/>
              </a:ext>
            </a:extLst>
          </p:cNvPr>
          <p:cNvSpPr>
            <a:spLocks noGrp="1"/>
          </p:cNvSpPr>
          <p:nvPr>
            <p:ph type="title"/>
          </p:nvPr>
        </p:nvSpPr>
        <p:spPr/>
        <p:txBody>
          <a:bodyPr/>
          <a:lstStyle/>
          <a:p>
            <a:pPr eaLnBrk="1" hangingPunct="1"/>
            <a:r>
              <a:rPr lang="en-GB" altLang="en-US"/>
              <a:t>Organisation of the visit</a:t>
            </a:r>
          </a:p>
        </p:txBody>
      </p:sp>
      <p:sp>
        <p:nvSpPr>
          <p:cNvPr id="15363" name="Content Placeholder 2">
            <a:extLst>
              <a:ext uri="{FF2B5EF4-FFF2-40B4-BE49-F238E27FC236}">
                <a16:creationId xmlns:a16="http://schemas.microsoft.com/office/drawing/2014/main" id="{E2C9561A-C469-414F-BDCF-B34C454FE818}"/>
              </a:ext>
            </a:extLst>
          </p:cNvPr>
          <p:cNvSpPr>
            <a:spLocks noGrp="1"/>
          </p:cNvSpPr>
          <p:nvPr>
            <p:ph idx="1"/>
          </p:nvPr>
        </p:nvSpPr>
        <p:spPr/>
        <p:txBody>
          <a:bodyPr/>
          <a:lstStyle/>
          <a:p>
            <a:pPr eaLnBrk="1" hangingPunct="1"/>
            <a:endParaRPr lang="en-GB" altLang="en-US"/>
          </a:p>
          <a:p>
            <a:pPr eaLnBrk="1" hangingPunct="1"/>
            <a:r>
              <a:rPr lang="en-GB" altLang="en-US" sz="3600"/>
              <a:t>The overall organisation of the visit will be undertaken by Activity Island Limited.</a:t>
            </a:r>
          </a:p>
          <a:p>
            <a:pPr eaLnBrk="1" hangingPunct="1"/>
            <a:r>
              <a:rPr lang="en-GB" altLang="en-US" sz="3600"/>
              <a:t>A very experienced company who specialise in booking visits of this nature, solely in the Isle of Wight.</a:t>
            </a:r>
          </a:p>
          <a:p>
            <a:pPr eaLnBrk="1" hangingPunct="1"/>
            <a:r>
              <a:rPr lang="en-GB" altLang="en-US" sz="3600"/>
              <a:t>I have worked with them for many years.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B73D7A65-3952-4992-995D-0C60A31D58F6}"/>
              </a:ext>
            </a:extLst>
          </p:cNvPr>
          <p:cNvSpPr>
            <a:spLocks noGrp="1"/>
          </p:cNvSpPr>
          <p:nvPr>
            <p:ph type="title"/>
          </p:nvPr>
        </p:nvSpPr>
        <p:spPr>
          <a:xfrm>
            <a:off x="-30163" y="0"/>
            <a:ext cx="8229601" cy="908050"/>
          </a:xfrm>
        </p:spPr>
        <p:txBody>
          <a:bodyPr/>
          <a:lstStyle/>
          <a:p>
            <a:pPr eaLnBrk="1" hangingPunct="1"/>
            <a:r>
              <a:rPr lang="en-GB" altLang="en-US"/>
              <a:t>Activity Island Limited</a:t>
            </a:r>
          </a:p>
        </p:txBody>
      </p:sp>
      <p:sp>
        <p:nvSpPr>
          <p:cNvPr id="17411" name="Content Placeholder 2">
            <a:extLst>
              <a:ext uri="{FF2B5EF4-FFF2-40B4-BE49-F238E27FC236}">
                <a16:creationId xmlns:a16="http://schemas.microsoft.com/office/drawing/2014/main" id="{8EFEA647-55A0-4013-857F-CED6AF1970DF}"/>
              </a:ext>
            </a:extLst>
          </p:cNvPr>
          <p:cNvSpPr>
            <a:spLocks noGrp="1"/>
          </p:cNvSpPr>
          <p:nvPr>
            <p:ph idx="1"/>
          </p:nvPr>
        </p:nvSpPr>
        <p:spPr>
          <a:xfrm>
            <a:off x="395288" y="1125538"/>
            <a:ext cx="8229600" cy="5073650"/>
          </a:xfrm>
        </p:spPr>
        <p:txBody>
          <a:bodyPr/>
          <a:lstStyle/>
          <a:p>
            <a:pPr marL="0" eaLnBrk="1" hangingPunct="1">
              <a:buFont typeface="Arial" panose="020B0604020202020204" pitchFamily="34" charset="0"/>
              <a:buNone/>
            </a:pPr>
            <a:r>
              <a:rPr lang="en-GB" altLang="en-US"/>
              <a:t>Services include:</a:t>
            </a:r>
          </a:p>
          <a:p>
            <a:pPr marL="0" eaLnBrk="1" hangingPunct="1"/>
            <a:r>
              <a:rPr lang="en-GB" altLang="en-US"/>
              <a:t>Coach transport</a:t>
            </a:r>
          </a:p>
          <a:p>
            <a:pPr marL="0" eaLnBrk="1" hangingPunct="1"/>
            <a:r>
              <a:rPr lang="en-GB" altLang="en-US"/>
              <a:t>Ferry transport</a:t>
            </a:r>
          </a:p>
          <a:p>
            <a:pPr marL="0" eaLnBrk="1" hangingPunct="1"/>
            <a:r>
              <a:rPr lang="en-GB" altLang="en-US"/>
              <a:t>Good hotels</a:t>
            </a:r>
          </a:p>
          <a:p>
            <a:pPr marL="0" eaLnBrk="1" hangingPunct="1"/>
            <a:r>
              <a:rPr lang="en-GB" altLang="en-US"/>
              <a:t>Services of staff who organise every aspect of the            	visit for us</a:t>
            </a:r>
          </a:p>
          <a:p>
            <a:pPr marL="0" eaLnBrk="1" hangingPunct="1"/>
            <a:r>
              <a:rPr lang="en-GB" altLang="en-US"/>
              <a:t>Written risk assessments</a:t>
            </a:r>
          </a:p>
          <a:p>
            <a:pPr marL="0" eaLnBrk="1" hangingPunct="1"/>
            <a:r>
              <a:rPr lang="en-GB" altLang="en-US"/>
              <a:t>Provision of teaching materials and pupil packs</a:t>
            </a:r>
          </a:p>
          <a:p>
            <a:pPr marL="0" eaLnBrk="1" hangingPunct="1"/>
            <a:r>
              <a:rPr lang="en-GB" altLang="en-US"/>
              <a:t>Two-day familiarisation visit for 4 staff members</a:t>
            </a:r>
          </a:p>
          <a:p>
            <a:pPr marL="0" eaLnBrk="1" hangingPunct="1"/>
            <a:r>
              <a:rPr lang="en-GB" altLang="en-US"/>
              <a:t>Services of an Island Representative throughout the 	visit</a:t>
            </a:r>
          </a:p>
          <a:p>
            <a:pPr marL="0" eaLnBrk="1" hangingPunct="1"/>
            <a:endParaRPr lang="en-GB"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4483755F-C135-44EF-AFB7-821E8EAD603F}"/>
              </a:ext>
            </a:extLst>
          </p:cNvPr>
          <p:cNvSpPr>
            <a:spLocks noGrp="1"/>
          </p:cNvSpPr>
          <p:nvPr>
            <p:ph type="title"/>
          </p:nvPr>
        </p:nvSpPr>
        <p:spPr/>
        <p:txBody>
          <a:bodyPr/>
          <a:lstStyle/>
          <a:p>
            <a:pPr eaLnBrk="1" hangingPunct="1"/>
            <a:r>
              <a:rPr lang="en-GB" altLang="en-US"/>
              <a:t>Travel Arrangements</a:t>
            </a:r>
          </a:p>
        </p:txBody>
      </p:sp>
      <p:sp>
        <p:nvSpPr>
          <p:cNvPr id="13315" name="Content Placeholder 2">
            <a:extLst>
              <a:ext uri="{FF2B5EF4-FFF2-40B4-BE49-F238E27FC236}">
                <a16:creationId xmlns:a16="http://schemas.microsoft.com/office/drawing/2014/main" id="{417FBAE4-3120-4156-85D4-C786DDAFFCB4}"/>
              </a:ext>
            </a:extLst>
          </p:cNvPr>
          <p:cNvSpPr>
            <a:spLocks noGrp="1"/>
          </p:cNvSpPr>
          <p:nvPr>
            <p:ph idx="1"/>
          </p:nvPr>
        </p:nvSpPr>
        <p:spPr/>
        <p:txBody>
          <a:bodyPr/>
          <a:lstStyle/>
          <a:p>
            <a:pPr marL="457200" lvl="1" indent="0" eaLnBrk="1" hangingPunct="1">
              <a:buFont typeface="Arial" panose="020B0604020202020204" pitchFamily="34" charset="0"/>
              <a:buNone/>
              <a:defRPr/>
            </a:pPr>
            <a:endParaRPr lang="en-GB" altLang="en-US" sz="2000" dirty="0"/>
          </a:p>
          <a:p>
            <a:pPr lvl="1" eaLnBrk="1" hangingPunct="1">
              <a:buFont typeface="Arial" panose="020B0604020202020204" pitchFamily="34" charset="0"/>
              <a:buChar char="•"/>
              <a:defRPr/>
            </a:pPr>
            <a:r>
              <a:rPr lang="en-GB" altLang="en-US" sz="3000" dirty="0"/>
              <a:t>We will be travelling in 2 two-decker luxury coaches which will stay with the children throughout the visit.</a:t>
            </a:r>
          </a:p>
          <a:p>
            <a:pPr lvl="1" eaLnBrk="1" hangingPunct="1">
              <a:buFont typeface="Arial" panose="020B0604020202020204" pitchFamily="34" charset="0"/>
              <a:buChar char="•"/>
              <a:defRPr/>
            </a:pPr>
            <a:endParaRPr lang="en-GB" altLang="en-US" sz="3000" dirty="0"/>
          </a:p>
          <a:p>
            <a:pPr lvl="1" eaLnBrk="1" hangingPunct="1">
              <a:buFont typeface="Arial" panose="020B0604020202020204" pitchFamily="34" charset="0"/>
              <a:buChar char="•"/>
              <a:defRPr/>
            </a:pPr>
            <a:r>
              <a:rPr lang="en-GB" altLang="en-US" sz="3000" dirty="0"/>
              <a:t>We cross The Solent from Portsmouth arriving at </a:t>
            </a:r>
            <a:r>
              <a:rPr lang="en-GB" altLang="en-US" sz="3000" dirty="0" err="1"/>
              <a:t>Fishbourne</a:t>
            </a:r>
            <a:endParaRPr lang="en-GB" altLang="en-US" sz="3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02831755-E391-4F9A-9DC7-7CC8D8EB09A0}"/>
              </a:ext>
            </a:extLst>
          </p:cNvPr>
          <p:cNvSpPr>
            <a:spLocks noGrp="1"/>
          </p:cNvSpPr>
          <p:nvPr>
            <p:ph type="title"/>
          </p:nvPr>
        </p:nvSpPr>
        <p:spPr/>
        <p:txBody>
          <a:bodyPr/>
          <a:lstStyle/>
          <a:p>
            <a:pPr eaLnBrk="1" hangingPunct="1"/>
            <a:r>
              <a:rPr lang="en-GB" altLang="en-US"/>
              <a:t>Hotels</a:t>
            </a:r>
          </a:p>
        </p:txBody>
      </p:sp>
      <p:sp>
        <p:nvSpPr>
          <p:cNvPr id="19459" name="Content Placeholder 2">
            <a:extLst>
              <a:ext uri="{FF2B5EF4-FFF2-40B4-BE49-F238E27FC236}">
                <a16:creationId xmlns:a16="http://schemas.microsoft.com/office/drawing/2014/main" id="{D2B1BE3B-AD71-4102-8D26-1C0043E13E31}"/>
              </a:ext>
            </a:extLst>
          </p:cNvPr>
          <p:cNvSpPr>
            <a:spLocks noGrp="1"/>
          </p:cNvSpPr>
          <p:nvPr>
            <p:ph idx="1"/>
          </p:nvPr>
        </p:nvSpPr>
        <p:spPr/>
        <p:txBody>
          <a:bodyPr/>
          <a:lstStyle/>
          <a:p>
            <a:pPr marL="457200" lvl="1" indent="0" eaLnBrk="1" hangingPunct="1">
              <a:buFont typeface="Arial" panose="020B0604020202020204" pitchFamily="34" charset="0"/>
              <a:buNone/>
            </a:pPr>
            <a:r>
              <a:rPr lang="en-GB" altLang="en-US" sz="2600"/>
              <a:t>We have provisionally booked two hotels, both in Sandown.</a:t>
            </a:r>
          </a:p>
          <a:p>
            <a:pPr marL="457200" lvl="1" indent="0" eaLnBrk="1" hangingPunct="1">
              <a:buFont typeface="Arial" panose="020B0604020202020204" pitchFamily="34" charset="0"/>
              <a:buNone/>
            </a:pPr>
            <a:r>
              <a:rPr lang="en-GB" altLang="en-US" sz="2600"/>
              <a:t>The hotels have been chosen for their suitability for school parties and provide a ‘home from home’ atmosphere.</a:t>
            </a:r>
          </a:p>
          <a:p>
            <a:pPr marL="457200" lvl="1" indent="0" eaLnBrk="1" hangingPunct="1">
              <a:buFont typeface="Arial" panose="020B0604020202020204" pitchFamily="34" charset="0"/>
              <a:buNone/>
            </a:pPr>
            <a:r>
              <a:rPr lang="en-GB" altLang="en-US" sz="2600"/>
              <a:t>Full board accommodation is provided (including packed lunches) commencing with the evening meal on Monday 18</a:t>
            </a:r>
            <a:r>
              <a:rPr lang="en-GB" altLang="en-US" sz="2600" baseline="30000"/>
              <a:t>th</a:t>
            </a:r>
            <a:r>
              <a:rPr lang="en-GB" altLang="en-US" sz="2600"/>
              <a:t> May.</a:t>
            </a:r>
          </a:p>
          <a:p>
            <a:pPr marL="457200" lvl="1" indent="0" eaLnBrk="1" hangingPunct="1">
              <a:buFont typeface="Arial" panose="020B0604020202020204" pitchFamily="34" charset="0"/>
              <a:buNone/>
            </a:pPr>
            <a:r>
              <a:rPr lang="en-GB" altLang="en-US" sz="2600"/>
              <a:t>Special diets can be accommodated.</a:t>
            </a:r>
          </a:p>
          <a:p>
            <a:pPr marL="457200" lvl="1" indent="0" eaLnBrk="1" hangingPunct="1">
              <a:buFont typeface="Arial" panose="020B0604020202020204" pitchFamily="34" charset="0"/>
              <a:buNone/>
            </a:pPr>
            <a:endParaRPr lang="en-GB" altLang="en-US" sz="2000"/>
          </a:p>
          <a:p>
            <a:pPr marL="457200" lvl="1" indent="0" eaLnBrk="1" hangingPunct="1">
              <a:buFont typeface="Arial" panose="020B0604020202020204" pitchFamily="34" charset="0"/>
              <a:buNone/>
            </a:pPr>
            <a:r>
              <a:rPr lang="en-GB" altLang="en-US" sz="2600">
                <a:solidFill>
                  <a:srgbClr val="FF0000"/>
                </a:solidFill>
              </a:rPr>
              <a:t>We are the only hotel residents during the visits so the hotels are very secure and safe.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44CB17B1-F872-460B-A73B-828D719F2F47}"/>
              </a:ext>
            </a:extLst>
          </p:cNvPr>
          <p:cNvSpPr>
            <a:spLocks noGrp="1"/>
          </p:cNvSpPr>
          <p:nvPr>
            <p:ph type="title"/>
          </p:nvPr>
        </p:nvSpPr>
        <p:spPr/>
        <p:txBody>
          <a:bodyPr/>
          <a:lstStyle/>
          <a:p>
            <a:pPr eaLnBrk="1" hangingPunct="1"/>
            <a:r>
              <a:rPr lang="en-GB" altLang="en-US"/>
              <a:t>Hotels</a:t>
            </a:r>
          </a:p>
        </p:txBody>
      </p:sp>
      <p:sp>
        <p:nvSpPr>
          <p:cNvPr id="21507" name="Content Placeholder 2">
            <a:extLst>
              <a:ext uri="{FF2B5EF4-FFF2-40B4-BE49-F238E27FC236}">
                <a16:creationId xmlns:a16="http://schemas.microsoft.com/office/drawing/2014/main" id="{A0F04438-1689-4F99-9808-617627B6017F}"/>
              </a:ext>
            </a:extLst>
          </p:cNvPr>
          <p:cNvSpPr>
            <a:spLocks noGrp="1"/>
          </p:cNvSpPr>
          <p:nvPr>
            <p:ph idx="1"/>
          </p:nvPr>
        </p:nvSpPr>
        <p:spPr>
          <a:xfrm>
            <a:off x="457200" y="1052513"/>
            <a:ext cx="8229600" cy="5329237"/>
          </a:xfrm>
        </p:spPr>
        <p:txBody>
          <a:bodyPr/>
          <a:lstStyle/>
          <a:p>
            <a:pPr marL="457200" lvl="1" indent="0" eaLnBrk="1" hangingPunct="1">
              <a:buFont typeface="Arial" panose="020B0604020202020204" pitchFamily="34" charset="0"/>
              <a:buNone/>
            </a:pPr>
            <a:r>
              <a:rPr lang="en-GB" altLang="en-US" sz="2200" u="sng" dirty="0"/>
              <a:t>Sandhill Hotel </a:t>
            </a:r>
          </a:p>
          <a:p>
            <a:pPr marL="457200" lvl="1" indent="0" eaLnBrk="1" hangingPunct="1">
              <a:buFont typeface="Arial" panose="020B0604020202020204" pitchFamily="34" charset="0"/>
              <a:buNone/>
            </a:pPr>
            <a:r>
              <a:rPr lang="en-GB" altLang="en-US" sz="2200" dirty="0"/>
              <a:t>This hotel is very familiar to us as we have used it for the past five years.</a:t>
            </a:r>
          </a:p>
          <a:p>
            <a:pPr marL="457200" lvl="1" indent="0" eaLnBrk="1" hangingPunct="1">
              <a:buFont typeface="Arial" panose="020B0604020202020204" pitchFamily="34" charset="0"/>
              <a:buNone/>
            </a:pPr>
            <a:endParaRPr lang="en-GB" altLang="en-US" dirty="0"/>
          </a:p>
          <a:p>
            <a:pPr marL="457200" lvl="1" indent="0" eaLnBrk="1" hangingPunct="1">
              <a:buFont typeface="Arial" panose="020B0604020202020204" pitchFamily="34" charset="0"/>
              <a:buNone/>
            </a:pPr>
            <a:r>
              <a:rPr lang="en-GB" altLang="en-US" sz="2200" u="sng" dirty="0"/>
              <a:t>Channel View Hotel </a:t>
            </a:r>
          </a:p>
          <a:p>
            <a:pPr marL="457200" lvl="1" indent="0" eaLnBrk="1" hangingPunct="1">
              <a:buFont typeface="Arial" panose="020B0604020202020204" pitchFamily="34" charset="0"/>
              <a:buNone/>
            </a:pPr>
            <a:r>
              <a:rPr lang="en-GB" altLang="en-US" sz="2200" dirty="0"/>
              <a:t>This is a much larger hotel, with smaller grouped rooms. This will be our fourth visit here.</a:t>
            </a:r>
          </a:p>
          <a:p>
            <a:pPr marL="457200" lvl="1" indent="0" eaLnBrk="1" hangingPunct="1">
              <a:buFont typeface="Arial" panose="020B0604020202020204" pitchFamily="34" charset="0"/>
              <a:buNone/>
            </a:pPr>
            <a:endParaRPr lang="en-GB" altLang="en-US" dirty="0"/>
          </a:p>
          <a:p>
            <a:pPr marL="457200" lvl="1" indent="0" eaLnBrk="1" hangingPunct="1">
              <a:buFont typeface="Arial" panose="020B0604020202020204" pitchFamily="34" charset="0"/>
              <a:buNone/>
            </a:pPr>
            <a:r>
              <a:rPr lang="en-GB" altLang="en-US" dirty="0">
                <a:solidFill>
                  <a:srgbClr val="FF0000"/>
                </a:solidFill>
              </a:rPr>
              <a:t>Please note that there are very few hotels that can accommodate groups as large as our school. Historically, we have managed to have two classes in each hotel; however, the visit is becoming more popular each year so we may have to split the classes up slightly as Sandhill Hotel can only accommodate 56 children whereas Channel View can accommodate far more. </a:t>
            </a:r>
          </a:p>
          <a:p>
            <a:pPr marL="457200" lvl="1" indent="0" eaLnBrk="1" hangingPunct="1">
              <a:buFont typeface="Arial" panose="020B0604020202020204" pitchFamily="34" charset="0"/>
              <a:buNone/>
            </a:pPr>
            <a:endParaRPr lang="en-GB" altLang="en-US" sz="3000" dirty="0"/>
          </a:p>
          <a:p>
            <a:pPr marL="457200" lvl="1" indent="0" eaLnBrk="1" hangingPunct="1">
              <a:buFont typeface="Arial" panose="020B0604020202020204" pitchFamily="34" charset="0"/>
              <a:buNone/>
            </a:pPr>
            <a:endParaRPr lang="en-GB" altLang="en-US" sz="3000" dirty="0"/>
          </a:p>
          <a:p>
            <a:pPr marL="457200" lvl="1" indent="0" eaLnBrk="1" hangingPunct="1">
              <a:buFont typeface="Arial" panose="020B0604020202020204" pitchFamily="34" charset="0"/>
              <a:buNone/>
            </a:pPr>
            <a:endParaRPr lang="en-GB" altLang="en-US" sz="3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5A0947C3-6B60-44D6-A72F-50CE51A3CC07}"/>
              </a:ext>
            </a:extLst>
          </p:cNvPr>
          <p:cNvSpPr>
            <a:spLocks noGrp="1"/>
          </p:cNvSpPr>
          <p:nvPr>
            <p:ph type="title"/>
          </p:nvPr>
        </p:nvSpPr>
        <p:spPr/>
        <p:txBody>
          <a:bodyPr/>
          <a:lstStyle/>
          <a:p>
            <a:pPr eaLnBrk="1" hangingPunct="1"/>
            <a:r>
              <a:rPr lang="en-GB" altLang="en-US"/>
              <a:t>Visits – Something for everyone!!</a:t>
            </a:r>
          </a:p>
        </p:txBody>
      </p:sp>
      <p:sp>
        <p:nvSpPr>
          <p:cNvPr id="14339" name="Content Placeholder 2">
            <a:extLst>
              <a:ext uri="{FF2B5EF4-FFF2-40B4-BE49-F238E27FC236}">
                <a16:creationId xmlns:a16="http://schemas.microsoft.com/office/drawing/2014/main" id="{8D84F635-13E0-42BB-BE98-E149B9F50753}"/>
              </a:ext>
            </a:extLst>
          </p:cNvPr>
          <p:cNvSpPr>
            <a:spLocks noGrp="1"/>
          </p:cNvSpPr>
          <p:nvPr>
            <p:ph idx="1"/>
          </p:nvPr>
        </p:nvSpPr>
        <p:spPr>
          <a:xfrm>
            <a:off x="468313" y="938213"/>
            <a:ext cx="8229600" cy="5073650"/>
          </a:xfrm>
        </p:spPr>
        <p:txBody>
          <a:bodyPr/>
          <a:lstStyle/>
          <a:p>
            <a:pPr marL="0" indent="0" algn="ctr" eaLnBrk="1" hangingPunct="1">
              <a:buFont typeface="Arial" panose="020B0604020202020204" pitchFamily="34" charset="0"/>
              <a:buNone/>
              <a:defRPr/>
            </a:pPr>
            <a:r>
              <a:rPr lang="en-GB" b="1" u="sng" dirty="0"/>
              <a:t>HMS Victory – Portsmouth</a:t>
            </a:r>
          </a:p>
          <a:p>
            <a:pPr marL="0" indent="0" eaLnBrk="1" hangingPunct="1">
              <a:buFont typeface="Arial" panose="020B0604020202020204" pitchFamily="34" charset="0"/>
              <a:buNone/>
              <a:defRPr/>
            </a:pPr>
            <a:endParaRPr lang="en-GB" dirty="0"/>
          </a:p>
          <a:p>
            <a:pPr marL="0" indent="0" algn="ctr" eaLnBrk="1" hangingPunct="1">
              <a:buFont typeface="Arial" panose="020B0604020202020204" pitchFamily="34" charset="0"/>
              <a:buNone/>
              <a:defRPr/>
            </a:pPr>
            <a:r>
              <a:rPr lang="en-GB" dirty="0"/>
              <a:t>Vice-Admiral Nelson’s Flagship</a:t>
            </a:r>
          </a:p>
          <a:p>
            <a:pPr marL="0" indent="0" algn="ctr" eaLnBrk="1" hangingPunct="1">
              <a:buFont typeface="Arial" panose="020B0604020202020204" pitchFamily="34" charset="0"/>
              <a:buNone/>
              <a:defRPr/>
            </a:pPr>
            <a:endParaRPr lang="en-GB" dirty="0"/>
          </a:p>
          <a:p>
            <a:pPr marL="0" indent="0" algn="ctr" eaLnBrk="1" hangingPunct="1">
              <a:buFont typeface="Arial" panose="020B0604020202020204" pitchFamily="34" charset="0"/>
              <a:buNone/>
              <a:defRPr/>
            </a:pPr>
            <a:r>
              <a:rPr lang="en-GB" dirty="0"/>
              <a:t>Children see the cabins of Captain Hardy and Vice Admiral Nelson, the gun decks and the cockpit where Nelson himself passed away, as well as finding out about many aspects of Naval life in the 1800s.</a:t>
            </a:r>
          </a:p>
          <a:p>
            <a:pPr marL="0" indent="0" algn="ctr" eaLnBrk="1" hangingPunct="1">
              <a:buFont typeface="Arial" panose="020B0604020202020204" pitchFamily="34" charset="0"/>
              <a:buNone/>
              <a:defRPr/>
            </a:pPr>
            <a:endParaRPr lang="en-GB" dirty="0"/>
          </a:p>
          <a:p>
            <a:pPr marL="457200" indent="-457200" eaLnBrk="1" hangingPunct="1">
              <a:buFont typeface="+mj-lt"/>
              <a:buAutoNum type="arabicPeriod"/>
              <a:defRPr/>
            </a:pPr>
            <a:endParaRPr lang="en-GB" dirty="0"/>
          </a:p>
          <a:p>
            <a:pPr eaLnBrk="1" hangingPunct="1">
              <a:buFont typeface="Arial" charset="0"/>
              <a:buNone/>
              <a:defRPr/>
            </a:pPr>
            <a:endParaRPr lang="en-GB" sz="2000" dirty="0"/>
          </a:p>
        </p:txBody>
      </p:sp>
      <p:pic>
        <p:nvPicPr>
          <p:cNvPr id="23556" name="Picture 2">
            <a:extLst>
              <a:ext uri="{FF2B5EF4-FFF2-40B4-BE49-F238E27FC236}">
                <a16:creationId xmlns:a16="http://schemas.microsoft.com/office/drawing/2014/main" id="{EB326D76-0CE4-476B-819B-8C4EF69470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21350" y="4292600"/>
            <a:ext cx="3063875" cy="2032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31ABC973-C4A9-4380-94D7-9B41890AB651}"/>
              </a:ext>
            </a:extLst>
          </p:cNvPr>
          <p:cNvSpPr>
            <a:spLocks noGrp="1"/>
          </p:cNvSpPr>
          <p:nvPr>
            <p:ph type="title"/>
          </p:nvPr>
        </p:nvSpPr>
        <p:spPr>
          <a:xfrm>
            <a:off x="0" y="-12700"/>
            <a:ext cx="8229600" cy="908050"/>
          </a:xfrm>
        </p:spPr>
        <p:txBody>
          <a:bodyPr/>
          <a:lstStyle/>
          <a:p>
            <a:pPr eaLnBrk="1" hangingPunct="1"/>
            <a:r>
              <a:rPr lang="en-GB" altLang="en-US"/>
              <a:t>Visits</a:t>
            </a:r>
          </a:p>
        </p:txBody>
      </p:sp>
      <p:sp>
        <p:nvSpPr>
          <p:cNvPr id="25603" name="Content Placeholder 2">
            <a:extLst>
              <a:ext uri="{FF2B5EF4-FFF2-40B4-BE49-F238E27FC236}">
                <a16:creationId xmlns:a16="http://schemas.microsoft.com/office/drawing/2014/main" id="{F4A07CA2-BA4D-42F3-9182-6B393C5645C2}"/>
              </a:ext>
            </a:extLst>
          </p:cNvPr>
          <p:cNvSpPr>
            <a:spLocks noGrp="1"/>
          </p:cNvSpPr>
          <p:nvPr>
            <p:ph idx="1"/>
          </p:nvPr>
        </p:nvSpPr>
        <p:spPr/>
        <p:txBody>
          <a:bodyPr/>
          <a:lstStyle/>
          <a:p>
            <a:pPr marL="0" indent="0" algn="ctr" eaLnBrk="1" hangingPunct="1">
              <a:buFont typeface="Arial" panose="020B0604020202020204" pitchFamily="34" charset="0"/>
              <a:buNone/>
            </a:pPr>
            <a:r>
              <a:rPr lang="en-GB" altLang="en-US" sz="3000" b="1" u="sng"/>
              <a:t>Amazon World</a:t>
            </a:r>
          </a:p>
          <a:p>
            <a:pPr marL="0" indent="0" algn="ctr" eaLnBrk="1" hangingPunct="1">
              <a:buFont typeface="Arial" panose="020B0604020202020204" pitchFamily="34" charset="0"/>
              <a:buNone/>
            </a:pPr>
            <a:endParaRPr lang="en-GB" altLang="en-US" sz="3000" b="1" u="sng"/>
          </a:p>
          <a:p>
            <a:pPr marL="0" indent="0" algn="ctr" eaLnBrk="1" hangingPunct="1">
              <a:buFont typeface="Arial" panose="020B0604020202020204" pitchFamily="34" charset="0"/>
              <a:buNone/>
            </a:pPr>
            <a:r>
              <a:rPr lang="en-GB" altLang="en-US" sz="3000"/>
              <a:t>Over 200 different species of rare and exotic mammals, birds, reptiles, insects and fish, all set in their natural jungle environment.</a:t>
            </a:r>
          </a:p>
          <a:p>
            <a:pPr marL="0" indent="0" algn="ctr" eaLnBrk="1" hangingPunct="1">
              <a:buFont typeface="Arial" panose="020B0604020202020204" pitchFamily="34" charset="0"/>
              <a:buNone/>
            </a:pPr>
            <a:endParaRPr lang="en-GB" altLang="en-US" sz="3000"/>
          </a:p>
          <a:p>
            <a:pPr marL="0" indent="0" algn="ctr" eaLnBrk="1" hangingPunct="1">
              <a:buFont typeface="Arial" panose="020B0604020202020204" pitchFamily="34" charset="0"/>
              <a:buNone/>
            </a:pPr>
            <a:endParaRPr lang="en-GB" altLang="en-US" sz="3000"/>
          </a:p>
        </p:txBody>
      </p:sp>
      <p:pic>
        <p:nvPicPr>
          <p:cNvPr id="25604" name="Picture 1">
            <a:extLst>
              <a:ext uri="{FF2B5EF4-FFF2-40B4-BE49-F238E27FC236}">
                <a16:creationId xmlns:a16="http://schemas.microsoft.com/office/drawing/2014/main" id="{3329B1E8-DB8C-442A-BDCE-2D9D9D811A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25450" y="4171950"/>
            <a:ext cx="3143250" cy="209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5" name="Picture 2">
            <a:extLst>
              <a:ext uri="{FF2B5EF4-FFF2-40B4-BE49-F238E27FC236}">
                <a16:creationId xmlns:a16="http://schemas.microsoft.com/office/drawing/2014/main" id="{72DD0002-A956-4067-B340-96075D9F0C4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726113" y="4171950"/>
            <a:ext cx="2994025" cy="224313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3A39E0FD-42DD-42F7-8321-86DD4002AA82}"/>
              </a:ext>
            </a:extLst>
          </p:cNvPr>
          <p:cNvSpPr>
            <a:spLocks noGrp="1"/>
          </p:cNvSpPr>
          <p:nvPr>
            <p:ph type="title"/>
          </p:nvPr>
        </p:nvSpPr>
        <p:spPr/>
        <p:txBody>
          <a:bodyPr/>
          <a:lstStyle/>
          <a:p>
            <a:r>
              <a:rPr lang="en-GB" altLang="en-US"/>
              <a:t>Visits</a:t>
            </a:r>
          </a:p>
        </p:txBody>
      </p:sp>
      <p:sp>
        <p:nvSpPr>
          <p:cNvPr id="27651" name="Content Placeholder 2">
            <a:extLst>
              <a:ext uri="{FF2B5EF4-FFF2-40B4-BE49-F238E27FC236}">
                <a16:creationId xmlns:a16="http://schemas.microsoft.com/office/drawing/2014/main" id="{2116C7A3-2FE8-4CA7-A47A-D80D0C101FD2}"/>
              </a:ext>
            </a:extLst>
          </p:cNvPr>
          <p:cNvSpPr>
            <a:spLocks noGrp="1"/>
          </p:cNvSpPr>
          <p:nvPr>
            <p:ph idx="1"/>
          </p:nvPr>
        </p:nvSpPr>
        <p:spPr/>
        <p:txBody>
          <a:bodyPr/>
          <a:lstStyle/>
          <a:p>
            <a:pPr marL="0" indent="0" algn="ctr">
              <a:buFont typeface="Arial" panose="020B0604020202020204" pitchFamily="34" charset="0"/>
              <a:buNone/>
            </a:pPr>
            <a:r>
              <a:rPr lang="en-GB" altLang="en-US" b="1" u="sng"/>
              <a:t>Alum Bay Glass, Needles Chairlift </a:t>
            </a:r>
          </a:p>
          <a:p>
            <a:pPr marL="0" indent="0" algn="ctr">
              <a:buFont typeface="Arial" panose="020B0604020202020204" pitchFamily="34" charset="0"/>
              <a:buNone/>
            </a:pPr>
            <a:r>
              <a:rPr lang="en-GB" altLang="en-US" b="1" u="sng"/>
              <a:t>and Needles Pleasure Cruise</a:t>
            </a:r>
          </a:p>
          <a:p>
            <a:pPr marL="0" indent="0" algn="ctr">
              <a:buFont typeface="Arial" panose="020B0604020202020204" pitchFamily="34" charset="0"/>
              <a:buNone/>
            </a:pPr>
            <a:endParaRPr lang="en-GB" altLang="en-US" b="1" u="sng"/>
          </a:p>
          <a:p>
            <a:pPr marL="0" indent="0" algn="ctr">
              <a:buFont typeface="Arial" panose="020B0604020202020204" pitchFamily="34" charset="0"/>
              <a:buNone/>
            </a:pPr>
            <a:r>
              <a:rPr lang="en-GB" altLang="en-US"/>
              <a:t>Set on the famous coloured sand cliffs of Alum Bay.</a:t>
            </a:r>
          </a:p>
          <a:p>
            <a:pPr marL="0" indent="0" algn="ctr">
              <a:buFont typeface="Arial" panose="020B0604020202020204" pitchFamily="34" charset="0"/>
              <a:buNone/>
            </a:pPr>
            <a:r>
              <a:rPr lang="en-GB" altLang="en-US"/>
              <a:t>Children can watch glass being blown into decorative and functional items. The Pleasure Cruise passes the remains of the original Needles Rock as well as passing close to the light house. The chairlift is always a highlight of this visit. </a:t>
            </a:r>
          </a:p>
          <a:p>
            <a:pPr marL="0" indent="0" algn="ctr">
              <a:buFont typeface="Arial" panose="020B0604020202020204" pitchFamily="34" charset="0"/>
              <a:buNone/>
            </a:pPr>
            <a:endParaRPr lang="en-GB" altLang="en-US"/>
          </a:p>
        </p:txBody>
      </p:sp>
      <p:sp>
        <p:nvSpPr>
          <p:cNvPr id="27652" name="AutoShape 2" descr="Image result for alum bay chairlift">
            <a:extLst>
              <a:ext uri="{FF2B5EF4-FFF2-40B4-BE49-F238E27FC236}">
                <a16:creationId xmlns:a16="http://schemas.microsoft.com/office/drawing/2014/main" id="{57DFA6B4-83E4-4256-815A-902AFAA98E26}"/>
              </a:ext>
            </a:extLst>
          </p:cNvPr>
          <p:cNvSpPr>
            <a:spLocks noChangeAspect="1" noChangeArrowheads="1"/>
          </p:cNvSpPr>
          <p:nvPr/>
        </p:nvSpPr>
        <p:spPr bwMode="auto">
          <a:xfrm>
            <a:off x="-3175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pic>
        <p:nvPicPr>
          <p:cNvPr id="27653" name="Picture 4">
            <a:extLst>
              <a:ext uri="{FF2B5EF4-FFF2-40B4-BE49-F238E27FC236}">
                <a16:creationId xmlns:a16="http://schemas.microsoft.com/office/drawing/2014/main" id="{D297E607-98E3-4D0C-A7C4-A8763D26DD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25" y="4581525"/>
            <a:ext cx="2466975" cy="18478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7654" name="Picture 5">
            <a:extLst>
              <a:ext uri="{FF2B5EF4-FFF2-40B4-BE49-F238E27FC236}">
                <a16:creationId xmlns:a16="http://schemas.microsoft.com/office/drawing/2014/main" id="{3E0F705A-6258-4E50-8B56-470170256F7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8288" y="4530725"/>
            <a:ext cx="2495550" cy="18383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1239D477-5618-45E0-96B4-056451D39C24}"/>
              </a:ext>
            </a:extLst>
          </p:cNvPr>
          <p:cNvSpPr>
            <a:spLocks noGrp="1"/>
          </p:cNvSpPr>
          <p:nvPr>
            <p:ph type="title"/>
          </p:nvPr>
        </p:nvSpPr>
        <p:spPr/>
        <p:txBody>
          <a:bodyPr/>
          <a:lstStyle/>
          <a:p>
            <a:r>
              <a:rPr lang="en-GB" altLang="en-US"/>
              <a:t>Visits</a:t>
            </a:r>
          </a:p>
        </p:txBody>
      </p:sp>
      <p:sp>
        <p:nvSpPr>
          <p:cNvPr id="29699" name="Content Placeholder 2">
            <a:extLst>
              <a:ext uri="{FF2B5EF4-FFF2-40B4-BE49-F238E27FC236}">
                <a16:creationId xmlns:a16="http://schemas.microsoft.com/office/drawing/2014/main" id="{24D5A3F2-A4DC-4733-882E-1B5FDA826201}"/>
              </a:ext>
            </a:extLst>
          </p:cNvPr>
          <p:cNvSpPr>
            <a:spLocks noGrp="1"/>
          </p:cNvSpPr>
          <p:nvPr>
            <p:ph idx="1"/>
          </p:nvPr>
        </p:nvSpPr>
        <p:spPr/>
        <p:txBody>
          <a:bodyPr/>
          <a:lstStyle/>
          <a:p>
            <a:pPr marL="0" indent="0" algn="ctr">
              <a:buFont typeface="Arial" panose="020B0604020202020204" pitchFamily="34" charset="0"/>
              <a:buNone/>
            </a:pPr>
            <a:r>
              <a:rPr lang="en-GB" altLang="en-US" sz="3000" b="1" u="sng"/>
              <a:t>Sea Sports</a:t>
            </a:r>
          </a:p>
          <a:p>
            <a:pPr marL="0" indent="0" algn="ctr">
              <a:buFont typeface="Arial" panose="020B0604020202020204" pitchFamily="34" charset="0"/>
              <a:buNone/>
            </a:pPr>
            <a:r>
              <a:rPr lang="en-GB" altLang="en-US" sz="2600"/>
              <a:t>Open-canoeing, kayaking, surfing and for those children who are a little ‘unsure’ skimming and body boarding very close to the beach. Fully qualified instructors. All safety and necessary equipment, including wet suits and life jackets, supplied. Safety boat on the water at all times. All activities take place within 50 yards of the water’s edge. </a:t>
            </a:r>
          </a:p>
          <a:p>
            <a:pPr marL="0" indent="0" algn="ctr">
              <a:buFont typeface="Arial" panose="020B0604020202020204" pitchFamily="34" charset="0"/>
              <a:buNone/>
            </a:pPr>
            <a:endParaRPr lang="en-GB" altLang="en-US" sz="3000" b="1" u="sng"/>
          </a:p>
        </p:txBody>
      </p:sp>
      <p:pic>
        <p:nvPicPr>
          <p:cNvPr id="29700" name="Picture 3">
            <a:extLst>
              <a:ext uri="{FF2B5EF4-FFF2-40B4-BE49-F238E27FC236}">
                <a16:creationId xmlns:a16="http://schemas.microsoft.com/office/drawing/2014/main" id="{897E6137-7315-43A3-B76A-D1282633864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652963"/>
            <a:ext cx="2386013" cy="1587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9701" name="Picture 4">
            <a:extLst>
              <a:ext uri="{FF2B5EF4-FFF2-40B4-BE49-F238E27FC236}">
                <a16:creationId xmlns:a16="http://schemas.microsoft.com/office/drawing/2014/main" id="{CF02900F-AD9E-4A7C-BD14-5053BA71439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0425" y="4652963"/>
            <a:ext cx="2576513" cy="171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FC008901-CA27-4520-A5D9-1585E28BD4D5}"/>
              </a:ext>
            </a:extLst>
          </p:cNvPr>
          <p:cNvSpPr>
            <a:spLocks noGrp="1"/>
          </p:cNvSpPr>
          <p:nvPr>
            <p:ph type="title"/>
          </p:nvPr>
        </p:nvSpPr>
        <p:spPr/>
        <p:txBody>
          <a:bodyPr/>
          <a:lstStyle/>
          <a:p>
            <a:r>
              <a:rPr lang="en-GB" altLang="en-US"/>
              <a:t>Visits </a:t>
            </a:r>
          </a:p>
        </p:txBody>
      </p:sp>
      <p:sp>
        <p:nvSpPr>
          <p:cNvPr id="31747" name="Content Placeholder 2">
            <a:extLst>
              <a:ext uri="{FF2B5EF4-FFF2-40B4-BE49-F238E27FC236}">
                <a16:creationId xmlns:a16="http://schemas.microsoft.com/office/drawing/2014/main" id="{6D7C4BFC-6CE5-4B65-8282-D513A796EE15}"/>
              </a:ext>
            </a:extLst>
          </p:cNvPr>
          <p:cNvSpPr>
            <a:spLocks noGrp="1"/>
          </p:cNvSpPr>
          <p:nvPr>
            <p:ph idx="1"/>
          </p:nvPr>
        </p:nvSpPr>
        <p:spPr>
          <a:xfrm>
            <a:off x="250825" y="1039813"/>
            <a:ext cx="5483225" cy="5073650"/>
          </a:xfrm>
        </p:spPr>
        <p:txBody>
          <a:bodyPr/>
          <a:lstStyle/>
          <a:p>
            <a:pPr marL="0" indent="0" algn="ctr">
              <a:buFont typeface="Arial" panose="020B0604020202020204" pitchFamily="34" charset="0"/>
              <a:buNone/>
            </a:pPr>
            <a:r>
              <a:rPr lang="en-GB" altLang="en-US" sz="3600" b="1" u="sng"/>
              <a:t>Fossil Hunt </a:t>
            </a:r>
          </a:p>
          <a:p>
            <a:pPr marL="0" indent="0" algn="ctr">
              <a:buFont typeface="Arial" panose="020B0604020202020204" pitchFamily="34" charset="0"/>
              <a:buNone/>
            </a:pPr>
            <a:endParaRPr lang="en-GB" altLang="en-US"/>
          </a:p>
          <a:p>
            <a:pPr marL="0" indent="0" algn="ctr">
              <a:buFont typeface="Arial" panose="020B0604020202020204" pitchFamily="34" charset="0"/>
              <a:buNone/>
            </a:pPr>
            <a:r>
              <a:rPr lang="en-GB" altLang="en-US" sz="3000"/>
              <a:t>An inspiring twenty minute talk followed by a beach visit with a guide and the chance to collect fossils and other interesting objects from the abundance available. One of the most popular activities on the island!</a:t>
            </a:r>
          </a:p>
        </p:txBody>
      </p:sp>
      <p:pic>
        <p:nvPicPr>
          <p:cNvPr id="31748" name="Picture 3">
            <a:extLst>
              <a:ext uri="{FF2B5EF4-FFF2-40B4-BE49-F238E27FC236}">
                <a16:creationId xmlns:a16="http://schemas.microsoft.com/office/drawing/2014/main" id="{F7F40D46-835D-4B33-A8C1-3045736DC0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292600"/>
            <a:ext cx="2733675" cy="1676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1749" name="Picture 4">
            <a:extLst>
              <a:ext uri="{FF2B5EF4-FFF2-40B4-BE49-F238E27FC236}">
                <a16:creationId xmlns:a16="http://schemas.microsoft.com/office/drawing/2014/main" id="{4F1BE082-DBAF-4C7D-9AC2-6AA515A0CB2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40425" y="1965325"/>
            <a:ext cx="2733675" cy="1514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6E666B32-723B-4E49-8CB0-BF067C846E9C}"/>
              </a:ext>
            </a:extLst>
          </p:cNvPr>
          <p:cNvSpPr>
            <a:spLocks noGrp="1"/>
          </p:cNvSpPr>
          <p:nvPr>
            <p:ph type="title"/>
          </p:nvPr>
        </p:nvSpPr>
        <p:spPr/>
        <p:txBody>
          <a:bodyPr/>
          <a:lstStyle/>
          <a:p>
            <a:r>
              <a:rPr lang="en-GB" altLang="en-US"/>
              <a:t>Visits</a:t>
            </a:r>
          </a:p>
        </p:txBody>
      </p:sp>
      <p:sp>
        <p:nvSpPr>
          <p:cNvPr id="33795" name="Content Placeholder 2">
            <a:extLst>
              <a:ext uri="{FF2B5EF4-FFF2-40B4-BE49-F238E27FC236}">
                <a16:creationId xmlns:a16="http://schemas.microsoft.com/office/drawing/2014/main" id="{72191EA7-2262-4554-825C-61F138F54A60}"/>
              </a:ext>
            </a:extLst>
          </p:cNvPr>
          <p:cNvSpPr>
            <a:spLocks noGrp="1"/>
          </p:cNvSpPr>
          <p:nvPr>
            <p:ph idx="1"/>
          </p:nvPr>
        </p:nvSpPr>
        <p:spPr/>
        <p:txBody>
          <a:bodyPr/>
          <a:lstStyle/>
          <a:p>
            <a:pPr marL="0" indent="0" algn="ctr">
              <a:buFont typeface="Arial" panose="020B0604020202020204" pitchFamily="34" charset="0"/>
              <a:buNone/>
            </a:pPr>
            <a:r>
              <a:rPr lang="en-GB" altLang="en-US" sz="3400" b="1" u="sng"/>
              <a:t>Blackgang Chine</a:t>
            </a:r>
          </a:p>
          <a:p>
            <a:pPr marL="0" indent="0" algn="ctr">
              <a:buFont typeface="Arial" panose="020B0604020202020204" pitchFamily="34" charset="0"/>
              <a:buNone/>
            </a:pPr>
            <a:endParaRPr lang="en-GB" altLang="en-US" sz="3400" b="1" u="sng"/>
          </a:p>
          <a:p>
            <a:pPr marL="0" indent="0" algn="ctr">
              <a:buFont typeface="Arial" panose="020B0604020202020204" pitchFamily="34" charset="0"/>
              <a:buNone/>
            </a:pPr>
            <a:r>
              <a:rPr lang="en-GB" altLang="en-US"/>
              <a:t>The Isle of Wight’s very own theme park which includes:</a:t>
            </a:r>
          </a:p>
          <a:p>
            <a:pPr marL="0" indent="0" algn="ctr">
              <a:buFont typeface="Arial" panose="020B0604020202020204" pitchFamily="34" charset="0"/>
              <a:buNone/>
            </a:pPr>
            <a:r>
              <a:rPr lang="en-GB" altLang="en-US"/>
              <a:t>Giant Maze, Water Gardens, Frontier Land, Rumpus Mansion, Triassic Club, Smugglers Cave, Pirate Ship, Dinosaur Land, Funny Mirrors, Moonbase Games Station, Crooked House, Jungle Land and Water Splash Whale, to mention but a few!</a:t>
            </a:r>
          </a:p>
        </p:txBody>
      </p:sp>
      <p:pic>
        <p:nvPicPr>
          <p:cNvPr id="33796" name="Picture 5">
            <a:extLst>
              <a:ext uri="{FF2B5EF4-FFF2-40B4-BE49-F238E27FC236}">
                <a16:creationId xmlns:a16="http://schemas.microsoft.com/office/drawing/2014/main" id="{80345E6B-2D59-4CBC-8EBF-5C0044E211C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7200" y="4356100"/>
            <a:ext cx="2027238" cy="20256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3797" name="Picture 7" descr="BLACKGANG CHINE (2025) All You Should ...">
            <a:extLst>
              <a:ext uri="{FF2B5EF4-FFF2-40B4-BE49-F238E27FC236}">
                <a16:creationId xmlns:a16="http://schemas.microsoft.com/office/drawing/2014/main" id="{C5AF8155-F7ED-43B9-A421-B0FF0DBEC73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4454525"/>
            <a:ext cx="1800225" cy="18002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580498F8-8274-4EE9-A485-843F6ACA3217}"/>
              </a:ext>
            </a:extLst>
          </p:cNvPr>
          <p:cNvSpPr>
            <a:spLocks noGrp="1"/>
          </p:cNvSpPr>
          <p:nvPr>
            <p:ph type="title"/>
          </p:nvPr>
        </p:nvSpPr>
        <p:spPr/>
        <p:txBody>
          <a:bodyPr/>
          <a:lstStyle/>
          <a:p>
            <a:r>
              <a:rPr lang="en-GB" altLang="en-US"/>
              <a:t>Visits</a:t>
            </a:r>
          </a:p>
        </p:txBody>
      </p:sp>
      <p:sp>
        <p:nvSpPr>
          <p:cNvPr id="35843" name="Content Placeholder 2">
            <a:extLst>
              <a:ext uri="{FF2B5EF4-FFF2-40B4-BE49-F238E27FC236}">
                <a16:creationId xmlns:a16="http://schemas.microsoft.com/office/drawing/2014/main" id="{D1CA772A-EEA3-44AF-B30D-FB2C0EE9F1E0}"/>
              </a:ext>
            </a:extLst>
          </p:cNvPr>
          <p:cNvSpPr>
            <a:spLocks noGrp="1"/>
          </p:cNvSpPr>
          <p:nvPr>
            <p:ph idx="1"/>
          </p:nvPr>
        </p:nvSpPr>
        <p:spPr>
          <a:xfrm>
            <a:off x="457200" y="1052513"/>
            <a:ext cx="4978400" cy="5073650"/>
          </a:xfrm>
        </p:spPr>
        <p:txBody>
          <a:bodyPr/>
          <a:lstStyle/>
          <a:p>
            <a:pPr marL="0" indent="0" algn="ctr">
              <a:buFont typeface="Arial" panose="020B0604020202020204" pitchFamily="34" charset="0"/>
              <a:buNone/>
            </a:pPr>
            <a:r>
              <a:rPr lang="en-GB" altLang="en-US" sz="3400" b="1" u="sng"/>
              <a:t>Carisbrooke Castle</a:t>
            </a:r>
          </a:p>
          <a:p>
            <a:pPr marL="0" indent="0" algn="ctr">
              <a:buFont typeface="Arial" panose="020B0604020202020204" pitchFamily="34" charset="0"/>
              <a:buNone/>
            </a:pPr>
            <a:endParaRPr lang="en-GB" altLang="en-US" sz="3400" b="1" u="sng"/>
          </a:p>
          <a:p>
            <a:pPr marL="0" indent="0" algn="ctr">
              <a:buFont typeface="Arial" panose="020B0604020202020204" pitchFamily="34" charset="0"/>
              <a:buNone/>
            </a:pPr>
            <a:r>
              <a:rPr lang="en-GB" altLang="en-US"/>
              <a:t>Carisbrooke Castle is a complex site with walls dating from the early 12</a:t>
            </a:r>
            <a:r>
              <a:rPr lang="en-GB" altLang="en-US" baseline="30000"/>
              <a:t>th</a:t>
            </a:r>
            <a:r>
              <a:rPr lang="en-GB" altLang="en-US"/>
              <a:t> Century. The castle was Charles I’s prison for over a year and is also famous for its well and donkey-operated treadmill.</a:t>
            </a:r>
          </a:p>
          <a:p>
            <a:pPr marL="0" indent="0" algn="ctr">
              <a:buFont typeface="Arial" panose="020B0604020202020204" pitchFamily="34" charset="0"/>
              <a:buNone/>
            </a:pPr>
            <a:endParaRPr lang="en-GB" altLang="en-US"/>
          </a:p>
        </p:txBody>
      </p:sp>
      <p:pic>
        <p:nvPicPr>
          <p:cNvPr id="35844" name="Picture 3">
            <a:extLst>
              <a:ext uri="{FF2B5EF4-FFF2-40B4-BE49-F238E27FC236}">
                <a16:creationId xmlns:a16="http://schemas.microsoft.com/office/drawing/2014/main" id="{6666633A-833F-4210-A4F7-40A5CA0E4D2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630863" y="1524000"/>
            <a:ext cx="2854325" cy="22653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35845" name="Picture 4">
            <a:extLst>
              <a:ext uri="{FF2B5EF4-FFF2-40B4-BE49-F238E27FC236}">
                <a16:creationId xmlns:a16="http://schemas.microsoft.com/office/drawing/2014/main" id="{C663336F-565B-43B1-9B64-83EEB30D700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30863" y="4394200"/>
            <a:ext cx="2995612" cy="19018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1B7752DB-2B9C-47F4-9F03-58F286679BC6}"/>
              </a:ext>
            </a:extLst>
          </p:cNvPr>
          <p:cNvSpPr>
            <a:spLocks noGrp="1"/>
          </p:cNvSpPr>
          <p:nvPr>
            <p:ph type="title"/>
          </p:nvPr>
        </p:nvSpPr>
        <p:spPr/>
        <p:txBody>
          <a:bodyPr/>
          <a:lstStyle/>
          <a:p>
            <a:r>
              <a:rPr lang="en-GB" altLang="en-US"/>
              <a:t>Evening Entertainment</a:t>
            </a:r>
          </a:p>
        </p:txBody>
      </p:sp>
      <p:sp>
        <p:nvSpPr>
          <p:cNvPr id="37891" name="Content Placeholder 2">
            <a:extLst>
              <a:ext uri="{FF2B5EF4-FFF2-40B4-BE49-F238E27FC236}">
                <a16:creationId xmlns:a16="http://schemas.microsoft.com/office/drawing/2014/main" id="{10FEB60D-6FF7-4AF1-B809-F825D3647DA9}"/>
              </a:ext>
            </a:extLst>
          </p:cNvPr>
          <p:cNvSpPr>
            <a:spLocks noGrp="1"/>
          </p:cNvSpPr>
          <p:nvPr>
            <p:ph idx="1"/>
          </p:nvPr>
        </p:nvSpPr>
        <p:spPr/>
        <p:txBody>
          <a:bodyPr/>
          <a:lstStyle/>
          <a:p>
            <a:pPr>
              <a:defRPr/>
            </a:pPr>
            <a:r>
              <a:rPr lang="en-GB" altLang="en-US" sz="3000" dirty="0"/>
              <a:t>Beach walk and games</a:t>
            </a:r>
          </a:p>
          <a:p>
            <a:pPr>
              <a:defRPr/>
            </a:pPr>
            <a:endParaRPr lang="en-GB" altLang="en-US" sz="3000" dirty="0"/>
          </a:p>
          <a:p>
            <a:pPr>
              <a:defRPr/>
            </a:pPr>
            <a:r>
              <a:rPr lang="en-GB" altLang="en-US" sz="3000" dirty="0"/>
              <a:t>Magic Show</a:t>
            </a:r>
          </a:p>
          <a:p>
            <a:pPr marL="0" indent="0">
              <a:buFont typeface="Arial" panose="020B0604020202020204" pitchFamily="34" charset="0"/>
              <a:buNone/>
              <a:defRPr/>
            </a:pPr>
            <a:endParaRPr lang="en-GB" altLang="en-US" sz="3000" dirty="0"/>
          </a:p>
          <a:p>
            <a:pPr>
              <a:defRPr/>
            </a:pPr>
            <a:r>
              <a:rPr lang="en-GB" altLang="en-US" sz="3000" dirty="0"/>
              <a:t>Theatre Show (at the theatre)</a:t>
            </a:r>
          </a:p>
          <a:p>
            <a:pPr>
              <a:defRPr/>
            </a:pPr>
            <a:endParaRPr lang="en-GB" altLang="en-US" sz="3000" dirty="0"/>
          </a:p>
          <a:p>
            <a:pPr>
              <a:defRPr/>
            </a:pPr>
            <a:r>
              <a:rPr lang="en-GB" altLang="en-US" sz="3000" dirty="0"/>
              <a:t>Party Night</a:t>
            </a:r>
          </a:p>
          <a:p>
            <a:pPr>
              <a:defRPr/>
            </a:pPr>
            <a:endParaRPr lang="en-GB" altLang="en-US" sz="3000" dirty="0"/>
          </a:p>
          <a:p>
            <a:pPr>
              <a:defRPr/>
            </a:pPr>
            <a:endParaRPr lang="en-GB" altLang="en-US" sz="3000" dirty="0"/>
          </a:p>
        </p:txBody>
      </p:sp>
      <p:pic>
        <p:nvPicPr>
          <p:cNvPr id="37892" name="Picture 3">
            <a:extLst>
              <a:ext uri="{FF2B5EF4-FFF2-40B4-BE49-F238E27FC236}">
                <a16:creationId xmlns:a16="http://schemas.microsoft.com/office/drawing/2014/main" id="{D43E3CE0-AE84-4AB8-8B2E-1EC97F88A24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4189413"/>
            <a:ext cx="3095625" cy="20574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6ABF68D9-26A1-4213-B870-C64287101251}"/>
              </a:ext>
            </a:extLst>
          </p:cNvPr>
          <p:cNvSpPr>
            <a:spLocks noGrp="1"/>
          </p:cNvSpPr>
          <p:nvPr>
            <p:ph type="title"/>
          </p:nvPr>
        </p:nvSpPr>
        <p:spPr/>
        <p:txBody>
          <a:bodyPr/>
          <a:lstStyle/>
          <a:p>
            <a:pPr eaLnBrk="1" hangingPunct="1"/>
            <a:r>
              <a:rPr lang="en-GB" altLang="en-US"/>
              <a:t>Activities</a:t>
            </a:r>
          </a:p>
        </p:txBody>
      </p:sp>
      <p:sp>
        <p:nvSpPr>
          <p:cNvPr id="39939" name="Content Placeholder 2">
            <a:extLst>
              <a:ext uri="{FF2B5EF4-FFF2-40B4-BE49-F238E27FC236}">
                <a16:creationId xmlns:a16="http://schemas.microsoft.com/office/drawing/2014/main" id="{32B0009A-85BC-4023-95C8-39EE59B39679}"/>
              </a:ext>
            </a:extLst>
          </p:cNvPr>
          <p:cNvSpPr>
            <a:spLocks noGrp="1"/>
          </p:cNvSpPr>
          <p:nvPr>
            <p:ph idx="1"/>
          </p:nvPr>
        </p:nvSpPr>
        <p:spPr>
          <a:xfrm>
            <a:off x="539750" y="1196975"/>
            <a:ext cx="8229600" cy="5073650"/>
          </a:xfrm>
        </p:spPr>
        <p:txBody>
          <a:bodyPr/>
          <a:lstStyle/>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r>
              <a:rPr lang="en-GB" altLang="en-US">
                <a:solidFill>
                  <a:srgbClr val="FF0000"/>
                </a:solidFill>
              </a:rPr>
              <a:t>Both groups will visit the same places, but on different days. </a:t>
            </a:r>
          </a:p>
          <a:p>
            <a:pPr algn="ctr" eaLnBrk="1" hangingPunct="1">
              <a:buFont typeface="Arial" panose="020B0604020202020204" pitchFamily="34" charset="0"/>
              <a:buNone/>
            </a:pPr>
            <a:endParaRPr lang="en-GB" altLang="en-US">
              <a:solidFill>
                <a:srgbClr val="FF0000"/>
              </a:solidFill>
            </a:endParaRPr>
          </a:p>
          <a:p>
            <a:pPr algn="ctr" eaLnBrk="1" hangingPunct="1">
              <a:buFont typeface="Arial" panose="020B0604020202020204" pitchFamily="34" charset="0"/>
              <a:buNone/>
            </a:pPr>
            <a:r>
              <a:rPr lang="en-GB" altLang="en-US">
                <a:solidFill>
                  <a:srgbClr val="FF0000"/>
                </a:solidFill>
              </a:rPr>
              <a:t>A sample itinerary is attached as a separate document. </a:t>
            </a:r>
          </a:p>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endParaRPr lang="en-GB" altLang="en-US"/>
          </a:p>
          <a:p>
            <a:pPr algn="ctr" eaLnBrk="1" hangingPunct="1">
              <a:buFont typeface="Arial" panose="020B0604020202020204" pitchFamily="34" charset="0"/>
              <a:buNone/>
            </a:pPr>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4591EE24-2899-420D-9639-270DDD79F908}"/>
              </a:ext>
            </a:extLst>
          </p:cNvPr>
          <p:cNvSpPr>
            <a:spLocks noGrp="1"/>
          </p:cNvSpPr>
          <p:nvPr>
            <p:ph type="title"/>
          </p:nvPr>
        </p:nvSpPr>
        <p:spPr/>
        <p:txBody>
          <a:bodyPr/>
          <a:lstStyle/>
          <a:p>
            <a:r>
              <a:rPr lang="en-GB" altLang="en-US"/>
              <a:t>Hotels</a:t>
            </a:r>
          </a:p>
        </p:txBody>
      </p:sp>
      <p:sp>
        <p:nvSpPr>
          <p:cNvPr id="41987" name="TextBox 4">
            <a:extLst>
              <a:ext uri="{FF2B5EF4-FFF2-40B4-BE49-F238E27FC236}">
                <a16:creationId xmlns:a16="http://schemas.microsoft.com/office/drawing/2014/main" id="{C233A6B1-8245-4B57-AEC2-7BA88E95DA30}"/>
              </a:ext>
            </a:extLst>
          </p:cNvPr>
          <p:cNvSpPr txBox="1">
            <a:spLocks noChangeArrowheads="1"/>
          </p:cNvSpPr>
          <p:nvPr/>
        </p:nvSpPr>
        <p:spPr bwMode="auto">
          <a:xfrm>
            <a:off x="684213" y="4999038"/>
            <a:ext cx="3240087"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a:spcBef>
                <a:spcPct val="0"/>
              </a:spcBef>
              <a:buFontTx/>
              <a:buNone/>
            </a:pPr>
            <a:r>
              <a:rPr lang="en-GB" altLang="en-US" sz="3000">
                <a:latin typeface="Arial" panose="020B0604020202020204" pitchFamily="34" charset="0"/>
              </a:rPr>
              <a:t>Channel View Hotel </a:t>
            </a:r>
          </a:p>
        </p:txBody>
      </p:sp>
      <p:pic>
        <p:nvPicPr>
          <p:cNvPr id="41988" name="Picture 5">
            <a:hlinkClick r:id="rId3"/>
            <a:extLst>
              <a:ext uri="{FF2B5EF4-FFF2-40B4-BE49-F238E27FC236}">
                <a16:creationId xmlns:a16="http://schemas.microsoft.com/office/drawing/2014/main" id="{58A40556-F38D-4D7E-BF31-4A4C01D31EA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25975" y="2211388"/>
            <a:ext cx="3603625" cy="2724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989" name="TextBox 6">
            <a:extLst>
              <a:ext uri="{FF2B5EF4-FFF2-40B4-BE49-F238E27FC236}">
                <a16:creationId xmlns:a16="http://schemas.microsoft.com/office/drawing/2014/main" id="{3B0AA186-216A-4067-97D8-DFF6C64FD0A1}"/>
              </a:ext>
            </a:extLst>
          </p:cNvPr>
          <p:cNvSpPr txBox="1">
            <a:spLocks noChangeArrowheads="1"/>
          </p:cNvSpPr>
          <p:nvPr/>
        </p:nvSpPr>
        <p:spPr bwMode="auto">
          <a:xfrm>
            <a:off x="4808538" y="5229225"/>
            <a:ext cx="3240087"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ctr">
              <a:spcBef>
                <a:spcPct val="0"/>
              </a:spcBef>
              <a:buFontTx/>
              <a:buNone/>
            </a:pPr>
            <a:r>
              <a:rPr lang="en-GB" altLang="en-US" sz="3000">
                <a:latin typeface="Arial" panose="020B0604020202020204" pitchFamily="34" charset="0"/>
              </a:rPr>
              <a:t>Sandhill Hotel </a:t>
            </a:r>
          </a:p>
        </p:txBody>
      </p:sp>
      <p:pic>
        <p:nvPicPr>
          <p:cNvPr id="41990" name="Picture 8" descr="Channel View Hotel, Sandown – Updated 2020 Prices">
            <a:extLst>
              <a:ext uri="{FF2B5EF4-FFF2-40B4-BE49-F238E27FC236}">
                <a16:creationId xmlns:a16="http://schemas.microsoft.com/office/drawing/2014/main" id="{FA3C5353-93CF-4E3F-ABBA-4C1E8026C2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3238" y="1341438"/>
            <a:ext cx="3819525" cy="25463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17195962-D107-4920-9A56-AFBBB267D2BE}"/>
              </a:ext>
            </a:extLst>
          </p:cNvPr>
          <p:cNvSpPr>
            <a:spLocks noGrp="1"/>
          </p:cNvSpPr>
          <p:nvPr>
            <p:ph type="title"/>
          </p:nvPr>
        </p:nvSpPr>
        <p:spPr/>
        <p:txBody>
          <a:bodyPr/>
          <a:lstStyle/>
          <a:p>
            <a:pPr eaLnBrk="1" hangingPunct="1"/>
            <a:r>
              <a:rPr lang="en-GB" altLang="en-US"/>
              <a:t>Comments from parents - </a:t>
            </a:r>
          </a:p>
        </p:txBody>
      </p:sp>
      <p:sp>
        <p:nvSpPr>
          <p:cNvPr id="44035" name="Content Placeholder 2">
            <a:extLst>
              <a:ext uri="{FF2B5EF4-FFF2-40B4-BE49-F238E27FC236}">
                <a16:creationId xmlns:a16="http://schemas.microsoft.com/office/drawing/2014/main" id="{D0369750-CDA0-4978-A320-D68551D70F11}"/>
              </a:ext>
            </a:extLst>
          </p:cNvPr>
          <p:cNvSpPr>
            <a:spLocks noGrp="1"/>
          </p:cNvSpPr>
          <p:nvPr>
            <p:ph idx="1"/>
          </p:nvPr>
        </p:nvSpPr>
        <p:spPr>
          <a:xfrm>
            <a:off x="323850" y="1052513"/>
            <a:ext cx="8229600" cy="5362575"/>
          </a:xfrm>
        </p:spPr>
        <p:txBody>
          <a:bodyPr/>
          <a:lstStyle/>
          <a:p>
            <a:pPr algn="ctr" eaLnBrk="1" hangingPunct="1">
              <a:buFont typeface="Arial" panose="020B0604020202020204" pitchFamily="34" charset="0"/>
              <a:buNone/>
            </a:pPr>
            <a:endParaRPr lang="en-GB" altLang="en-US" sz="800"/>
          </a:p>
          <a:p>
            <a:pPr algn="ctr" eaLnBrk="1" hangingPunct="1">
              <a:buFont typeface="Arial" panose="020B0604020202020204" pitchFamily="34" charset="0"/>
              <a:buNone/>
            </a:pPr>
            <a:r>
              <a:rPr lang="en-GB" altLang="en-US" sz="1800"/>
              <a:t>I wanted say a big “Thank you” for making the residential such a wonderful week for my daughter. She’s had the absolute time of her life and I know it will be something she’ll always cherish.</a:t>
            </a:r>
          </a:p>
          <a:p>
            <a:pPr algn="ctr" eaLnBrk="1" hangingPunct="1">
              <a:buFont typeface="Arial" panose="020B0604020202020204" pitchFamily="34" charset="0"/>
              <a:buNone/>
            </a:pPr>
            <a:endParaRPr lang="en-GB" altLang="en-US" sz="800"/>
          </a:p>
          <a:p>
            <a:pPr algn="ctr" eaLnBrk="1" hangingPunct="1">
              <a:buFont typeface="Arial" panose="020B0604020202020204" pitchFamily="34" charset="0"/>
              <a:buNone/>
            </a:pPr>
            <a:r>
              <a:rPr lang="en-GB" altLang="en-US" sz="1800"/>
              <a:t>I’d just like to say a big thank you and well done to you from my son and myself. Thank you for keeping him safe and for the wonderful time that you have allowed him and all the children at Buttsbury junior school to experience.</a:t>
            </a:r>
          </a:p>
          <a:p>
            <a:pPr algn="ctr" eaLnBrk="1" hangingPunct="1">
              <a:buFont typeface="Arial" panose="020B0604020202020204" pitchFamily="34" charset="0"/>
              <a:buNone/>
            </a:pPr>
            <a:endParaRPr lang="en-GB" altLang="en-US" sz="800"/>
          </a:p>
          <a:p>
            <a:pPr algn="ctr" eaLnBrk="1" hangingPunct="1">
              <a:buFont typeface="Arial" panose="020B0604020202020204" pitchFamily="34" charset="0"/>
              <a:buNone/>
            </a:pPr>
            <a:r>
              <a:rPr lang="en-GB" altLang="en-US" sz="1800"/>
              <a:t> My daughter had the best time and said she missed her friends last night! Thank you so much to all the adults who make it possible, I think she is now ready for her next adventure of secondary school.</a:t>
            </a:r>
          </a:p>
          <a:p>
            <a:pPr algn="ctr" eaLnBrk="1" hangingPunct="1">
              <a:buFont typeface="Arial" panose="020B0604020202020204" pitchFamily="34" charset="0"/>
              <a:buNone/>
            </a:pPr>
            <a:endParaRPr lang="en-GB" altLang="en-US" sz="800"/>
          </a:p>
          <a:p>
            <a:pPr algn="ctr" eaLnBrk="1" hangingPunct="1">
              <a:buFont typeface="Arial" panose="020B0604020202020204" pitchFamily="34" charset="0"/>
              <a:buNone/>
            </a:pPr>
            <a:r>
              <a:rPr lang="en-GB" altLang="en-US" sz="1800"/>
              <a:t>The information meeting, organisation and enthusiasm you provided for the trip supported our daughter to overcome many personal hurdles and we are very grateful.</a:t>
            </a:r>
          </a:p>
          <a:p>
            <a:pPr algn="ctr" eaLnBrk="1" hangingPunct="1">
              <a:buFont typeface="Arial" panose="020B0604020202020204" pitchFamily="34" charset="0"/>
              <a:buNone/>
            </a:pPr>
            <a:endParaRPr lang="en-GB" altLang="en-US" sz="800"/>
          </a:p>
          <a:p>
            <a:pPr algn="ctr" eaLnBrk="1" hangingPunct="1">
              <a:buFont typeface="Arial" panose="020B0604020202020204" pitchFamily="34" charset="0"/>
              <a:buNone/>
            </a:pPr>
            <a:r>
              <a:rPr lang="en-GB" altLang="en-US" sz="1800"/>
              <a:t>Thank you to you and your staff for a great week. Our son is raving about Amazon World, the magician, fossil hunting and the ferry.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3FD057A2-6098-4972-8F81-A41FDEB0AD4C}"/>
              </a:ext>
            </a:extLst>
          </p:cNvPr>
          <p:cNvSpPr>
            <a:spLocks noGrp="1"/>
          </p:cNvSpPr>
          <p:nvPr>
            <p:ph type="title"/>
          </p:nvPr>
        </p:nvSpPr>
        <p:spPr/>
        <p:txBody>
          <a:bodyPr/>
          <a:lstStyle/>
          <a:p>
            <a:r>
              <a:rPr lang="en-GB" altLang="en-US"/>
              <a:t>Insurance</a:t>
            </a:r>
          </a:p>
        </p:txBody>
      </p:sp>
      <p:sp>
        <p:nvSpPr>
          <p:cNvPr id="46083" name="Content Placeholder 2">
            <a:extLst>
              <a:ext uri="{FF2B5EF4-FFF2-40B4-BE49-F238E27FC236}">
                <a16:creationId xmlns:a16="http://schemas.microsoft.com/office/drawing/2014/main" id="{47582163-B1A4-4F55-89D0-68346F9E871A}"/>
              </a:ext>
            </a:extLst>
          </p:cNvPr>
          <p:cNvSpPr>
            <a:spLocks noGrp="1"/>
          </p:cNvSpPr>
          <p:nvPr>
            <p:ph idx="1"/>
          </p:nvPr>
        </p:nvSpPr>
        <p:spPr>
          <a:extLst/>
        </p:spPr>
        <p:txBody>
          <a:bodyPr/>
          <a:lstStyle/>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r>
              <a:rPr lang="en-GB" altLang="en-US" sz="3600" dirty="0"/>
              <a:t>The visit will be fully insured by our school insurer’s RPA.</a:t>
            </a:r>
          </a:p>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r>
              <a:rPr lang="en-GB" altLang="en-US" sz="3600" dirty="0"/>
              <a:t>The visit cost will be approximately £548 </a:t>
            </a:r>
            <a:r>
              <a:rPr lang="en-GB" altLang="en-US" sz="2800" dirty="0"/>
              <a:t>(£31 increase since last year)</a:t>
            </a:r>
          </a:p>
          <a:p>
            <a:pPr marL="0" indent="0" algn="ctr">
              <a:buFont typeface="Arial" panose="020B0604020202020204" pitchFamily="34" charset="0"/>
              <a:buNone/>
              <a:defRPr/>
            </a:pPr>
            <a:endParaRPr lang="en-GB" altLang="en-US" sz="3600" dirty="0"/>
          </a:p>
          <a:p>
            <a:pPr marL="0" indent="0" algn="ctr">
              <a:buFont typeface="Arial" panose="020B0604020202020204" pitchFamily="34" charset="0"/>
              <a:buNone/>
              <a:defRPr/>
            </a:pPr>
            <a:endParaRPr lang="en-GB" altLang="en-US" sz="3600" dirty="0">
              <a:solidFill>
                <a:srgbClr val="FF0000"/>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a:extLst>
              <a:ext uri="{FF2B5EF4-FFF2-40B4-BE49-F238E27FC236}">
                <a16:creationId xmlns:a16="http://schemas.microsoft.com/office/drawing/2014/main" id="{BACAE400-5C94-4471-B849-7BAB527C1BA2}"/>
              </a:ext>
            </a:extLst>
          </p:cNvPr>
          <p:cNvSpPr>
            <a:spLocks noGrp="1"/>
          </p:cNvSpPr>
          <p:nvPr>
            <p:ph type="title"/>
          </p:nvPr>
        </p:nvSpPr>
        <p:spPr/>
        <p:txBody>
          <a:bodyPr/>
          <a:lstStyle/>
          <a:p>
            <a:pPr eaLnBrk="1" hangingPunct="1"/>
            <a:r>
              <a:rPr lang="en-GB" altLang="en-US"/>
              <a:t>Questions</a:t>
            </a:r>
          </a:p>
        </p:txBody>
      </p:sp>
      <p:sp>
        <p:nvSpPr>
          <p:cNvPr id="47107" name="Content Placeholder 4">
            <a:extLst>
              <a:ext uri="{FF2B5EF4-FFF2-40B4-BE49-F238E27FC236}">
                <a16:creationId xmlns:a16="http://schemas.microsoft.com/office/drawing/2014/main" id="{66D1F086-2800-4861-95E0-4CB9A93E6BE2}"/>
              </a:ext>
            </a:extLst>
          </p:cNvPr>
          <p:cNvSpPr>
            <a:spLocks noGrp="1"/>
          </p:cNvSpPr>
          <p:nvPr>
            <p:ph idx="1"/>
          </p:nvPr>
        </p:nvSpPr>
        <p:spPr/>
        <p:txBody>
          <a:bodyPr/>
          <a:lstStyle/>
          <a:p>
            <a:pPr marL="0" indent="0" eaLnBrk="1" hangingPunct="1">
              <a:buFont typeface="Arial" panose="020B0604020202020204" pitchFamily="34" charset="0"/>
              <a:buNone/>
            </a:pPr>
            <a:r>
              <a:rPr lang="en-GB" altLang="en-US"/>
              <a:t>Please email questions to:</a:t>
            </a:r>
          </a:p>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r>
              <a:rPr lang="en-GB" altLang="en-US"/>
              <a:t>head@buttsburyprimary.essex.sch.uk </a:t>
            </a:r>
          </a:p>
          <a:p>
            <a:pPr marL="0" indent="0" eaLnBrk="1" hangingPunct="1">
              <a:buFont typeface="Arial" panose="020B0604020202020204" pitchFamily="34" charset="0"/>
              <a:buNone/>
            </a:pPr>
            <a:endParaRPr lang="en-GB" altLang="en-US"/>
          </a:p>
          <a:p>
            <a:pPr marL="0" indent="0" eaLnBrk="1" hangingPunct="1">
              <a:buFont typeface="Arial" panose="020B0604020202020204" pitchFamily="34" charset="0"/>
              <a:buNone/>
            </a:pPr>
            <a:r>
              <a:rPr lang="en-GB" altLang="en-US"/>
              <a:t>Or call the School Office to speak to Mrs Robinson</a:t>
            </a:r>
          </a:p>
        </p:txBody>
      </p:sp>
      <p:pic>
        <p:nvPicPr>
          <p:cNvPr id="47108" name="Picture 3" descr="C:\Users\lewisc3\AppData\Local\Microsoft\Windows\Temporary Internet Files\Content.IE5\GART6A7L\MC900078711[1].wmf">
            <a:extLst>
              <a:ext uri="{FF2B5EF4-FFF2-40B4-BE49-F238E27FC236}">
                <a16:creationId xmlns:a16="http://schemas.microsoft.com/office/drawing/2014/main" id="{883C9417-84C9-4924-9B59-49526C3351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4025" y="3662363"/>
            <a:ext cx="901700" cy="218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Picture 4" descr="C:\Users\lewisc3\AppData\Local\Microsoft\Windows\Temporary Internet Files\Content.IE5\ZSHZTLAL\MC900078622[1].wmf">
            <a:extLst>
              <a:ext uri="{FF2B5EF4-FFF2-40B4-BE49-F238E27FC236}">
                <a16:creationId xmlns:a16="http://schemas.microsoft.com/office/drawing/2014/main" id="{F96D5413-4A73-4CB2-BA16-4B3831542B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3662363"/>
            <a:ext cx="979488" cy="210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a:extLst>
              <a:ext uri="{FF2B5EF4-FFF2-40B4-BE49-F238E27FC236}">
                <a16:creationId xmlns:a16="http://schemas.microsoft.com/office/drawing/2014/main" id="{25A5748B-774A-4772-BAF1-44F8EDF22529}"/>
              </a:ext>
            </a:extLst>
          </p:cNvPr>
          <p:cNvSpPr>
            <a:spLocks noGrp="1"/>
          </p:cNvSpPr>
          <p:nvPr>
            <p:ph type="title"/>
          </p:nvPr>
        </p:nvSpPr>
        <p:spPr/>
        <p:txBody>
          <a:bodyPr/>
          <a:lstStyle/>
          <a:p>
            <a:r>
              <a:rPr lang="en-GB" altLang="en-US"/>
              <a:t>France</a:t>
            </a:r>
          </a:p>
        </p:txBody>
      </p:sp>
      <p:graphicFrame>
        <p:nvGraphicFramePr>
          <p:cNvPr id="2" name="Content Placeholder 1">
            <a:extLst>
              <a:ext uri="{FF2B5EF4-FFF2-40B4-BE49-F238E27FC236}">
                <a16:creationId xmlns:a16="http://schemas.microsoft.com/office/drawing/2014/main" id="{88410855-658D-48FF-A223-8F7CAF92EB76}"/>
              </a:ext>
            </a:extLst>
          </p:cNvPr>
          <p:cNvGraphicFramePr>
            <a:graphicFrameLocks noGrp="1"/>
          </p:cNvGraphicFramePr>
          <p:nvPr>
            <p:ph idx="1"/>
          </p:nvPr>
        </p:nvGraphicFramePr>
        <p:xfrm>
          <a:off x="749300" y="1196975"/>
          <a:ext cx="7473950" cy="5184774"/>
        </p:xfrm>
        <a:graphic>
          <a:graphicData uri="http://schemas.openxmlformats.org/drawingml/2006/table">
            <a:tbl>
              <a:tblPr firstRow="1" firstCol="1" bandRow="1">
                <a:tableStyleId>{5C22544A-7EE6-4342-B048-85BDC9FD1C3A}</a:tableStyleId>
              </a:tblPr>
              <a:tblGrid>
                <a:gridCol w="3297045">
                  <a:extLst>
                    <a:ext uri="{9D8B030D-6E8A-4147-A177-3AD203B41FA5}">
                      <a16:colId xmlns:a16="http://schemas.microsoft.com/office/drawing/2014/main" val="3324410355"/>
                    </a:ext>
                  </a:extLst>
                </a:gridCol>
                <a:gridCol w="4176905">
                  <a:extLst>
                    <a:ext uri="{9D8B030D-6E8A-4147-A177-3AD203B41FA5}">
                      <a16:colId xmlns:a16="http://schemas.microsoft.com/office/drawing/2014/main" val="4211569516"/>
                    </a:ext>
                  </a:extLst>
                </a:gridCol>
              </a:tblGrid>
              <a:tr h="1412501">
                <a:tc>
                  <a:txBody>
                    <a:bodyPr/>
                    <a:lstStyle/>
                    <a:p>
                      <a:pPr algn="ctr">
                        <a:lnSpc>
                          <a:spcPct val="115000"/>
                        </a:lnSpc>
                        <a:spcAft>
                          <a:spcPts val="1000"/>
                        </a:spcAft>
                      </a:pPr>
                      <a:r>
                        <a:rPr lang="en-GB" sz="1400" dirty="0">
                          <a:effectLst/>
                        </a:rPr>
                        <a:t>06:15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dirty="0">
                          <a:solidFill>
                            <a:schemeClr val="tx1"/>
                          </a:solidFill>
                          <a:effectLst/>
                        </a:rPr>
                        <a:t>Children arrive at Buttsbury and board coaches straight away – </a:t>
                      </a:r>
                      <a:r>
                        <a:rPr lang="en-GB" sz="1200" dirty="0">
                          <a:solidFill>
                            <a:schemeClr val="tx1"/>
                          </a:solidFill>
                          <a:effectLst/>
                        </a:rPr>
                        <a:t>please</a:t>
                      </a:r>
                      <a:r>
                        <a:rPr lang="en-GB" sz="1400" dirty="0">
                          <a:solidFill>
                            <a:schemeClr val="tx1"/>
                          </a:solidFill>
                          <a:effectLst/>
                        </a:rPr>
                        <a:t> make sure children have been to the toilet before leaving home. They do not go into class</a:t>
                      </a:r>
                      <a:r>
                        <a:rPr lang="en-GB" sz="1400" dirty="0">
                          <a:effectLst/>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3555203829"/>
                  </a:ext>
                </a:extLst>
              </a:tr>
              <a:tr h="295972">
                <a:tc>
                  <a:txBody>
                    <a:bodyPr/>
                    <a:lstStyle/>
                    <a:p>
                      <a:pPr algn="ctr">
                        <a:lnSpc>
                          <a:spcPct val="115000"/>
                        </a:lnSpc>
                        <a:spcAft>
                          <a:spcPts val="1000"/>
                        </a:spcAft>
                      </a:pPr>
                      <a:r>
                        <a:rPr lang="en-GB" sz="1400">
                          <a:effectLst/>
                        </a:rPr>
                        <a:t>06:30 (English time)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Coaches depart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4045843958"/>
                  </a:ext>
                </a:extLst>
              </a:tr>
              <a:tr h="611109">
                <a:tc>
                  <a:txBody>
                    <a:bodyPr/>
                    <a:lstStyle/>
                    <a:p>
                      <a:pPr algn="ctr">
                        <a:lnSpc>
                          <a:spcPct val="115000"/>
                        </a:lnSpc>
                        <a:spcAft>
                          <a:spcPts val="1000"/>
                        </a:spcAft>
                      </a:pPr>
                      <a:r>
                        <a:rPr lang="en-GB" sz="1400" dirty="0">
                          <a:effectLst/>
                        </a:rPr>
                        <a:t>09:00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Train (Toilet visit and snack at terminal)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3356016832"/>
                  </a:ext>
                </a:extLst>
              </a:tr>
              <a:tr h="295972">
                <a:tc>
                  <a:txBody>
                    <a:bodyPr/>
                    <a:lstStyle/>
                    <a:p>
                      <a:pPr algn="ctr">
                        <a:lnSpc>
                          <a:spcPct val="115000"/>
                        </a:lnSpc>
                        <a:spcAft>
                          <a:spcPts val="1000"/>
                        </a:spcAft>
                      </a:pPr>
                      <a:r>
                        <a:rPr lang="en-GB" sz="1400" dirty="0">
                          <a:effectLst/>
                        </a:rPr>
                        <a:t>10:20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Channel Tunnel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286648539"/>
                  </a:ext>
                </a:extLst>
              </a:tr>
              <a:tr h="295972">
                <a:tc>
                  <a:txBody>
                    <a:bodyPr/>
                    <a:lstStyle/>
                    <a:p>
                      <a:pPr algn="ctr">
                        <a:lnSpc>
                          <a:spcPct val="115000"/>
                        </a:lnSpc>
                        <a:spcAft>
                          <a:spcPts val="1000"/>
                        </a:spcAft>
                      </a:pPr>
                      <a:r>
                        <a:rPr lang="en-GB" sz="1400" dirty="0">
                          <a:effectLst/>
                        </a:rPr>
                        <a:t>11:55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France – go to Cite-Europe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306686688"/>
                  </a:ext>
                </a:extLst>
              </a:tr>
              <a:tr h="295972">
                <a:tc>
                  <a:txBody>
                    <a:bodyPr/>
                    <a:lstStyle/>
                    <a:p>
                      <a:pPr algn="ctr">
                        <a:lnSpc>
                          <a:spcPct val="115000"/>
                        </a:lnSpc>
                        <a:spcAft>
                          <a:spcPts val="1000"/>
                        </a:spcAft>
                      </a:pPr>
                      <a:r>
                        <a:rPr lang="en-GB" sz="1400" dirty="0">
                          <a:effectLst/>
                        </a:rPr>
                        <a:t>14.00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Leave Cite-Europe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823679431"/>
                  </a:ext>
                </a:extLst>
              </a:tr>
              <a:tr h="611109">
                <a:tc>
                  <a:txBody>
                    <a:bodyPr/>
                    <a:lstStyle/>
                    <a:p>
                      <a:pPr algn="ctr">
                        <a:lnSpc>
                          <a:spcPct val="115000"/>
                        </a:lnSpc>
                        <a:spcAft>
                          <a:spcPts val="1000"/>
                        </a:spcAft>
                      </a:pPr>
                      <a:r>
                        <a:rPr lang="en-GB" sz="1400" dirty="0">
                          <a:effectLst/>
                        </a:rPr>
                        <a:t>14:15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Bleriot Beach – Calais – for lunch, paddling and beach games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822583181"/>
                  </a:ext>
                </a:extLst>
              </a:tr>
              <a:tr h="295972">
                <a:tc>
                  <a:txBody>
                    <a:bodyPr/>
                    <a:lstStyle/>
                    <a:p>
                      <a:pPr algn="ctr">
                        <a:lnSpc>
                          <a:spcPct val="115000"/>
                        </a:lnSpc>
                        <a:spcAft>
                          <a:spcPts val="1000"/>
                        </a:spcAft>
                      </a:pPr>
                      <a:r>
                        <a:rPr lang="en-GB" sz="1400" dirty="0">
                          <a:effectLst/>
                        </a:rPr>
                        <a:t>16:00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Leave for terminal</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4164964006"/>
                  </a:ext>
                </a:extLst>
              </a:tr>
              <a:tr h="774223">
                <a:tc>
                  <a:txBody>
                    <a:bodyPr/>
                    <a:lstStyle/>
                    <a:p>
                      <a:pPr algn="ctr">
                        <a:lnSpc>
                          <a:spcPct val="115000"/>
                        </a:lnSpc>
                        <a:spcAft>
                          <a:spcPts val="1000"/>
                        </a:spcAft>
                      </a:pPr>
                      <a:r>
                        <a:rPr lang="en-GB" sz="1400" dirty="0">
                          <a:effectLst/>
                        </a:rPr>
                        <a:t>16.20 (French time)</a:t>
                      </a:r>
                      <a:endParaRPr lang="en-GB" sz="1100" dirty="0">
                        <a:effectLst/>
                      </a:endParaRPr>
                    </a:p>
                    <a:p>
                      <a:pPr algn="ctr">
                        <a:lnSpc>
                          <a:spcPct val="115000"/>
                        </a:lnSpc>
                        <a:spcAft>
                          <a:spcPts val="1000"/>
                        </a:spcAft>
                      </a:pPr>
                      <a:r>
                        <a:rPr lang="en-GB" sz="1400" dirty="0">
                          <a:effectLst/>
                        </a:rPr>
                        <a:t>Train – 17:20 (French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a:effectLst/>
                        </a:rPr>
                        <a:t>Arrive at terminal </a:t>
                      </a:r>
                      <a:endParaRPr lang="en-GB" sz="1100">
                        <a:effectLst/>
                      </a:endParaRPr>
                    </a:p>
                    <a:p>
                      <a:pPr algn="ctr">
                        <a:lnSpc>
                          <a:spcPct val="115000"/>
                        </a:lnSpc>
                        <a:spcAft>
                          <a:spcPts val="1000"/>
                        </a:spcAft>
                      </a:pPr>
                      <a:r>
                        <a:rPr lang="en-GB" sz="1400">
                          <a:effectLst/>
                        </a:rPr>
                        <a:t>(Toilet visit)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1132674924"/>
                  </a:ext>
                </a:extLst>
              </a:tr>
              <a:tr h="295972">
                <a:tc>
                  <a:txBody>
                    <a:bodyPr/>
                    <a:lstStyle/>
                    <a:p>
                      <a:pPr algn="ctr">
                        <a:lnSpc>
                          <a:spcPct val="115000"/>
                        </a:lnSpc>
                        <a:spcAft>
                          <a:spcPts val="1000"/>
                        </a:spcAft>
                      </a:pPr>
                      <a:r>
                        <a:rPr lang="en-GB" sz="1400" dirty="0">
                          <a:effectLst/>
                        </a:rPr>
                        <a:t>19:00/19:30 (English time)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tc>
                  <a:txBody>
                    <a:bodyPr/>
                    <a:lstStyle/>
                    <a:p>
                      <a:pPr algn="ctr">
                        <a:lnSpc>
                          <a:spcPct val="115000"/>
                        </a:lnSpc>
                        <a:spcAft>
                          <a:spcPts val="1000"/>
                        </a:spcAft>
                      </a:pPr>
                      <a:r>
                        <a:rPr lang="en-GB" sz="1400" dirty="0">
                          <a:effectLst/>
                        </a:rPr>
                        <a:t>Arrive at Buttsbury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79" marR="68579" marT="0" marB="0"/>
                </a:tc>
                <a:extLst>
                  <a:ext uri="{0D108BD9-81ED-4DB2-BD59-A6C34878D82A}">
                    <a16:rowId xmlns:a16="http://schemas.microsoft.com/office/drawing/2014/main" val="2900804387"/>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8234A78E-A4CA-400C-9471-B829EA978B24}"/>
              </a:ext>
            </a:extLst>
          </p:cNvPr>
          <p:cNvSpPr>
            <a:spLocks noGrp="1"/>
          </p:cNvSpPr>
          <p:nvPr>
            <p:ph type="title"/>
          </p:nvPr>
        </p:nvSpPr>
        <p:spPr/>
        <p:txBody>
          <a:bodyPr/>
          <a:lstStyle/>
          <a:p>
            <a:r>
              <a:rPr lang="en-GB" altLang="en-US"/>
              <a:t>Details for France</a:t>
            </a:r>
          </a:p>
        </p:txBody>
      </p:sp>
      <p:sp>
        <p:nvSpPr>
          <p:cNvPr id="3" name="Content Placeholder 2">
            <a:extLst>
              <a:ext uri="{FF2B5EF4-FFF2-40B4-BE49-F238E27FC236}">
                <a16:creationId xmlns:a16="http://schemas.microsoft.com/office/drawing/2014/main" id="{957402ED-BB6C-4E2F-A3F6-6BC277D31E3F}"/>
              </a:ext>
            </a:extLst>
          </p:cNvPr>
          <p:cNvSpPr>
            <a:spLocks noGrp="1"/>
          </p:cNvSpPr>
          <p:nvPr>
            <p:ph idx="1"/>
          </p:nvPr>
        </p:nvSpPr>
        <p:spPr/>
        <p:txBody>
          <a:bodyPr/>
          <a:lstStyle/>
          <a:p>
            <a:pPr>
              <a:defRPr/>
            </a:pPr>
            <a:r>
              <a:rPr lang="en-GB" dirty="0"/>
              <a:t>There are three coaches – </a:t>
            </a:r>
          </a:p>
          <a:p>
            <a:pPr>
              <a:defRPr/>
            </a:pPr>
            <a:endParaRPr lang="en-GB" sz="1200" dirty="0"/>
          </a:p>
          <a:p>
            <a:pPr>
              <a:defRPr/>
            </a:pPr>
            <a:r>
              <a:rPr lang="en-GB" dirty="0"/>
              <a:t>Coach 1 – 5B plus some children from 5R – Mrs Robinson, Miss Burt and Miss Hall</a:t>
            </a:r>
          </a:p>
          <a:p>
            <a:pPr>
              <a:defRPr/>
            </a:pPr>
            <a:r>
              <a:rPr lang="en-GB" dirty="0"/>
              <a:t>Coach 2 -  5P plus some children from 5R – Mrs </a:t>
            </a:r>
            <a:r>
              <a:rPr lang="en-GB" dirty="0" err="1"/>
              <a:t>Cattini</a:t>
            </a:r>
            <a:r>
              <a:rPr lang="en-GB" dirty="0"/>
              <a:t> and Miss Parrett</a:t>
            </a:r>
          </a:p>
          <a:p>
            <a:pPr>
              <a:defRPr/>
            </a:pPr>
            <a:r>
              <a:rPr lang="en-GB" dirty="0"/>
              <a:t>Coach 3 – 5T plus some children from 5R – Miss Roe and Mr Tweedie </a:t>
            </a:r>
          </a:p>
          <a:p>
            <a:pPr marL="0" indent="0">
              <a:buFont typeface="Arial" panose="020B0604020202020204" pitchFamily="34" charset="0"/>
              <a:buNone/>
              <a:defRPr/>
            </a:pPr>
            <a:endParaRPr lang="en-GB" sz="1200" dirty="0"/>
          </a:p>
          <a:p>
            <a:pPr>
              <a:defRPr/>
            </a:pPr>
            <a:r>
              <a:rPr lang="en-GB" dirty="0"/>
              <a:t>If your child is in 5R, they will be informed, in advance, of their coach number. </a:t>
            </a:r>
          </a:p>
          <a:p>
            <a:pPr>
              <a:defRPr/>
            </a:pPr>
            <a:endParaRPr lang="en-GB" dirty="0"/>
          </a:p>
          <a:p>
            <a:pPr marL="0" indent="0">
              <a:buFont typeface="Arial" panose="020B0604020202020204" pitchFamily="34" charset="0"/>
              <a:buNone/>
              <a:defRPr/>
            </a:pPr>
            <a:r>
              <a:rPr lang="en-GB" dirty="0"/>
              <a:t>We will be posting photos on X (formerly Twitter)</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41D009C-36C7-44BA-B0F4-1C7DDC3086EA}"/>
              </a:ext>
            </a:extLst>
          </p:cNvPr>
          <p:cNvSpPr/>
          <p:nvPr/>
        </p:nvSpPr>
        <p:spPr>
          <a:xfrm>
            <a:off x="358775" y="1341438"/>
            <a:ext cx="8426450" cy="4708525"/>
          </a:xfrm>
          <a:prstGeom prst="rect">
            <a:avLst/>
          </a:prstGeom>
        </p:spPr>
        <p:txBody>
          <a:bodyPr>
            <a:spAutoFit/>
          </a:bodyPr>
          <a:lstStyle/>
          <a:p>
            <a:pPr algn="just">
              <a:spcAft>
                <a:spcPts val="0"/>
              </a:spcAft>
              <a:defRPr/>
            </a:pPr>
            <a:r>
              <a:rPr lang="en-GB" sz="2000" dirty="0">
                <a:latin typeface="+mj-lt"/>
                <a:ea typeface="Calibri" panose="020F0502020204030204" pitchFamily="34" charset="0"/>
                <a:cs typeface="Calibri" panose="020F0502020204030204" pitchFamily="34" charset="0"/>
              </a:rPr>
              <a:t>Your child will need to wear school uniform but they may wear trainers instead of school shoes if they prefer. </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need to bring a packed lunch (as usual, no fizzy drinks or glass bottles please) and a packed tea.</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need to bring 2 filled water bottles, 2 healthy snacks. They will require some spending money in Euros which will need to be in a named purse/wallet as it will be the children’s responsibility to look after this.  We recommend your child brings a maximum of €10 – small change is preferable.  </a:t>
            </a:r>
          </a:p>
          <a:p>
            <a:pPr algn="just">
              <a:spcAft>
                <a:spcPts val="0"/>
              </a:spcAft>
              <a:defRPr/>
            </a:pPr>
            <a:endParaRPr lang="en-GB" sz="2000" dirty="0">
              <a:latin typeface="+mj-lt"/>
              <a:ea typeface="Calibri" panose="020F0502020204030204" pitchFamily="34" charset="0"/>
              <a:cs typeface="Calibri" panose="020F0502020204030204" pitchFamily="34" charset="0"/>
            </a:endParaRPr>
          </a:p>
          <a:p>
            <a:pPr algn="just">
              <a:spcAft>
                <a:spcPts val="0"/>
              </a:spcAft>
              <a:defRPr/>
            </a:pPr>
            <a:r>
              <a:rPr lang="en-GB" sz="2000" dirty="0">
                <a:latin typeface="+mj-lt"/>
                <a:ea typeface="Calibri" panose="020F0502020204030204" pitchFamily="34" charset="0"/>
                <a:cs typeface="Calibri" panose="020F0502020204030204" pitchFamily="34" charset="0"/>
              </a:rPr>
              <a:t>They also need a clip board and a pencil/pen</a:t>
            </a:r>
          </a:p>
          <a:p>
            <a:pPr algn="just">
              <a:spcAft>
                <a:spcPts val="0"/>
              </a:spcAft>
              <a:defRPr/>
            </a:pPr>
            <a:endParaRPr lang="en-GB" sz="2000" dirty="0">
              <a:latin typeface="+mj-lt"/>
              <a:ea typeface="Calibri" panose="020F0502020204030204" pitchFamily="34" charset="0"/>
              <a:cs typeface="Times New Roman" panose="02020603050405020304" pitchFamily="18" charset="0"/>
            </a:endParaRPr>
          </a:p>
          <a:p>
            <a:pPr algn="just">
              <a:spcAft>
                <a:spcPts val="0"/>
              </a:spcAft>
              <a:defRPr/>
            </a:pPr>
            <a:r>
              <a:rPr lang="en-GB" sz="2000" dirty="0">
                <a:latin typeface="+mj-lt"/>
                <a:ea typeface="Calibri" panose="020F0502020204030204" pitchFamily="34" charset="0"/>
                <a:cs typeface="Times New Roman" panose="02020603050405020304" pitchFamily="18" charset="0"/>
              </a:rPr>
              <a:t>Please also bring a towel (for after paddling) and sun cream</a:t>
            </a:r>
            <a:endParaRPr lang="en-GB" sz="2000" dirty="0">
              <a:latin typeface="+mj-lt"/>
              <a:ea typeface="Calibri" panose="020F0502020204030204" pitchFamily="34" charset="0"/>
              <a:cs typeface="Calibri" panose="020F0502020204030204" pitchFamily="34" charset="0"/>
            </a:endParaRPr>
          </a:p>
        </p:txBody>
      </p:sp>
      <p:sp>
        <p:nvSpPr>
          <p:cNvPr id="53251" name="TextBox 5">
            <a:extLst>
              <a:ext uri="{FF2B5EF4-FFF2-40B4-BE49-F238E27FC236}">
                <a16:creationId xmlns:a16="http://schemas.microsoft.com/office/drawing/2014/main" id="{0B287EE4-8A1A-41D6-9E29-94FD0248E131}"/>
              </a:ext>
            </a:extLst>
          </p:cNvPr>
          <p:cNvSpPr txBox="1">
            <a:spLocks noChangeArrowheads="1"/>
          </p:cNvSpPr>
          <p:nvPr/>
        </p:nvSpPr>
        <p:spPr bwMode="auto">
          <a:xfrm>
            <a:off x="395288" y="115888"/>
            <a:ext cx="50403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spcBef>
                <a:spcPct val="0"/>
              </a:spcBef>
              <a:buFontTx/>
              <a:buNone/>
            </a:pPr>
            <a:r>
              <a:rPr lang="en-GB" altLang="en-US">
                <a:solidFill>
                  <a:schemeClr val="bg1"/>
                </a:solidFill>
                <a:latin typeface="Arial" panose="020B0604020202020204" pitchFamily="34" charset="0"/>
              </a:rPr>
              <a:t>Further details -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a:extLst>
              <a:ext uri="{FF2B5EF4-FFF2-40B4-BE49-F238E27FC236}">
                <a16:creationId xmlns:a16="http://schemas.microsoft.com/office/drawing/2014/main" id="{7340718B-741F-4C4A-BC08-E7591E96BCDB}"/>
              </a:ext>
            </a:extLst>
          </p:cNvPr>
          <p:cNvSpPr>
            <a:spLocks noChangeArrowheads="1"/>
          </p:cNvSpPr>
          <p:nvPr/>
        </p:nvSpPr>
        <p:spPr bwMode="auto">
          <a:xfrm>
            <a:off x="395288" y="1557338"/>
            <a:ext cx="83534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lgn="just">
              <a:spcBef>
                <a:spcPct val="0"/>
              </a:spcBef>
              <a:buFontTx/>
              <a:buNone/>
            </a:pPr>
            <a:r>
              <a:rPr lang="en-GB" altLang="en-US" sz="2400">
                <a:latin typeface="Calibri" panose="020F0502020204030204" pitchFamily="34" charset="0"/>
                <a:cs typeface="Calibri" panose="020F0502020204030204" pitchFamily="34" charset="0"/>
              </a:rPr>
              <a:t>.</a:t>
            </a:r>
            <a:endParaRPr lang="en-GB" altLang="en-US" sz="2400">
              <a:latin typeface="Calibri" panose="020F0502020204030204" pitchFamily="34" charset="0"/>
              <a:ea typeface="Calibri" panose="020F0502020204030204" pitchFamily="34" charset="0"/>
              <a:cs typeface="Times New Roman" panose="02020603050405020304" pitchFamily="18" charset="0"/>
            </a:endParaRPr>
          </a:p>
        </p:txBody>
      </p:sp>
      <p:sp>
        <p:nvSpPr>
          <p:cNvPr id="55299" name="TextBox 5">
            <a:extLst>
              <a:ext uri="{FF2B5EF4-FFF2-40B4-BE49-F238E27FC236}">
                <a16:creationId xmlns:a16="http://schemas.microsoft.com/office/drawing/2014/main" id="{7604C3CB-7F03-4635-ACA2-C415F509BEC0}"/>
              </a:ext>
            </a:extLst>
          </p:cNvPr>
          <p:cNvSpPr txBox="1">
            <a:spLocks noChangeArrowheads="1"/>
          </p:cNvSpPr>
          <p:nvPr/>
        </p:nvSpPr>
        <p:spPr bwMode="auto">
          <a:xfrm>
            <a:off x="395288" y="115888"/>
            <a:ext cx="50403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omic Sans MS" panose="030F0702030302020204" pitchFamily="66" charset="0"/>
              </a:defRPr>
            </a:lvl1pPr>
            <a:lvl2pPr marL="742950" indent="-285750">
              <a:spcBef>
                <a:spcPct val="20000"/>
              </a:spcBef>
              <a:buFont typeface="Arial" panose="020B0604020202020204" pitchFamily="34" charset="0"/>
              <a:buChar char="–"/>
              <a:defRPr sz="2800">
                <a:solidFill>
                  <a:schemeClr val="tx1"/>
                </a:solidFill>
                <a:latin typeface="Comic Sans MS" panose="030F0702030302020204" pitchFamily="66" charset="0"/>
              </a:defRPr>
            </a:lvl2pPr>
            <a:lvl3pPr marL="1143000" indent="-228600">
              <a:spcBef>
                <a:spcPct val="20000"/>
              </a:spcBef>
              <a:buFont typeface="Arial" panose="020B0604020202020204" pitchFamily="34" charset="0"/>
              <a:buChar char="•"/>
              <a:defRPr sz="2400">
                <a:solidFill>
                  <a:schemeClr val="tx1"/>
                </a:solidFill>
                <a:latin typeface="Comic Sans MS" panose="030F0702030302020204" pitchFamily="66" charset="0"/>
              </a:defRPr>
            </a:lvl3pPr>
            <a:lvl4pPr marL="16002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4pPr>
            <a:lvl5pPr marL="2057400" indent="-228600">
              <a:spcBef>
                <a:spcPct val="20000"/>
              </a:spcBef>
              <a:buFont typeface="Arial" panose="020B0604020202020204" pitchFamily="34" charset="0"/>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omic Sans MS" panose="030F0702030302020204" pitchFamily="66" charset="0"/>
              </a:defRPr>
            </a:lvl9pPr>
          </a:lstStyle>
          <a:p>
            <a:pPr>
              <a:spcBef>
                <a:spcPct val="0"/>
              </a:spcBef>
              <a:buFontTx/>
              <a:buNone/>
            </a:pPr>
            <a:r>
              <a:rPr lang="en-GB" altLang="en-US">
                <a:solidFill>
                  <a:schemeClr val="bg1"/>
                </a:solidFill>
                <a:latin typeface="Arial" panose="020B0604020202020204" pitchFamily="34" charset="0"/>
              </a:rPr>
              <a:t>Further details - </a:t>
            </a:r>
          </a:p>
        </p:txBody>
      </p:sp>
      <p:sp>
        <p:nvSpPr>
          <p:cNvPr id="2" name="Rectangle 1">
            <a:extLst>
              <a:ext uri="{FF2B5EF4-FFF2-40B4-BE49-F238E27FC236}">
                <a16:creationId xmlns:a16="http://schemas.microsoft.com/office/drawing/2014/main" id="{89D6C28F-DDCA-476B-B9FB-9877BBEB4280}"/>
              </a:ext>
            </a:extLst>
          </p:cNvPr>
          <p:cNvSpPr/>
          <p:nvPr/>
        </p:nvSpPr>
        <p:spPr>
          <a:xfrm>
            <a:off x="387350" y="1196975"/>
            <a:ext cx="8640763" cy="7971413"/>
          </a:xfrm>
          <a:prstGeom prst="rect">
            <a:avLst/>
          </a:prstGeom>
        </p:spPr>
        <p:txBody>
          <a:bodyPr>
            <a:spAutoFit/>
          </a:bodyPr>
          <a:lstStyle/>
          <a:p>
            <a:pPr>
              <a:defRPr/>
            </a:pPr>
            <a:r>
              <a:rPr lang="en-GB" sz="2000" dirty="0">
                <a:latin typeface="+mn-lt"/>
                <a:cs typeface="Calibri" panose="020F0502020204030204" pitchFamily="34" charset="0"/>
              </a:rPr>
              <a:t>We will take asthma pumps and epi pens from school – if your child requires a travel sickness tablet before the return journey, please hand the tablet into the School Office before Friday 20</a:t>
            </a:r>
            <a:r>
              <a:rPr lang="en-GB" sz="2000" baseline="30000" dirty="0">
                <a:latin typeface="+mn-lt"/>
                <a:cs typeface="Calibri" panose="020F0502020204030204" pitchFamily="34" charset="0"/>
              </a:rPr>
              <a:t>th</a:t>
            </a:r>
            <a:r>
              <a:rPr lang="en-GB" sz="2000" dirty="0">
                <a:latin typeface="+mn-lt"/>
                <a:cs typeface="Calibri" panose="020F0502020204030204" pitchFamily="34" charset="0"/>
              </a:rPr>
              <a:t> June and complete a medication form at the same time. </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Please don’t put a tracker on your child or their bag</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All children require a passport – we will be collecting them in on the playground after school on Monday 23</a:t>
            </a:r>
            <a:r>
              <a:rPr lang="en-GB" sz="2000" baseline="30000" dirty="0">
                <a:latin typeface="+mn-lt"/>
                <a:cs typeface="Calibri" panose="020F0502020204030204" pitchFamily="34" charset="0"/>
              </a:rPr>
              <a:t>rd</a:t>
            </a:r>
            <a:r>
              <a:rPr lang="en-GB" sz="2000" dirty="0">
                <a:latin typeface="+mn-lt"/>
                <a:cs typeface="Calibri" panose="020F0502020204030204" pitchFamily="34" charset="0"/>
              </a:rPr>
              <a:t>  June. If you are unable to hand your child’s passport in then, please feel free to hand it into the School Office during the day </a:t>
            </a:r>
            <a:r>
              <a:rPr lang="en-GB" sz="2000">
                <a:latin typeface="+mn-lt"/>
                <a:cs typeface="Calibri" panose="020F0502020204030204" pitchFamily="34" charset="0"/>
              </a:rPr>
              <a:t>on 23</a:t>
            </a:r>
            <a:r>
              <a:rPr lang="en-GB" sz="2000" baseline="30000">
                <a:latin typeface="+mn-lt"/>
                <a:cs typeface="Calibri" panose="020F0502020204030204" pitchFamily="34" charset="0"/>
              </a:rPr>
              <a:t>rd</a:t>
            </a:r>
            <a:r>
              <a:rPr lang="en-GB" sz="2000">
                <a:latin typeface="+mn-lt"/>
                <a:cs typeface="Calibri" panose="020F0502020204030204" pitchFamily="34" charset="0"/>
              </a:rPr>
              <a:t> </a:t>
            </a:r>
            <a:r>
              <a:rPr lang="en-GB" sz="2000" dirty="0">
                <a:latin typeface="+mn-lt"/>
                <a:cs typeface="Calibri" panose="020F0502020204030204" pitchFamily="34" charset="0"/>
              </a:rPr>
              <a:t>June or – if you trust your child – they can bring it to school themselves. </a:t>
            </a:r>
          </a:p>
          <a:p>
            <a:pPr>
              <a:defRPr/>
            </a:pPr>
            <a:endParaRPr lang="en-GB" sz="2000" dirty="0">
              <a:latin typeface="+mn-lt"/>
              <a:cs typeface="Calibri" panose="020F0502020204030204" pitchFamily="34" charset="0"/>
            </a:endParaRPr>
          </a:p>
          <a:p>
            <a:pPr>
              <a:defRPr/>
            </a:pPr>
            <a:r>
              <a:rPr lang="en-GB" sz="2000" dirty="0">
                <a:latin typeface="+mn-lt"/>
                <a:cs typeface="Calibri" panose="020F0502020204030204" pitchFamily="34" charset="0"/>
              </a:rPr>
              <a:t>When we return to school, children will be signed out from areas on the playground – we will put the children’s passports back in their bags on the final leg of the journey.</a:t>
            </a: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a:p>
            <a:pPr>
              <a:defRPr/>
            </a:pPr>
            <a:endParaRPr lang="en-GB" sz="2400" dirty="0">
              <a:latin typeface="Calibri" panose="020F0502020204030204" pitchFamily="34" charset="0"/>
              <a:cs typeface="Calibri" panose="020F05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mic Sans MS">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1904</TotalTime>
  <Words>1635</Words>
  <Application>Microsoft Office PowerPoint</Application>
  <PresentationFormat>On-screen Show (4:3)</PresentationFormat>
  <Paragraphs>207</Paragraphs>
  <Slides>26</Slides>
  <Notes>21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Arial</vt:lpstr>
      <vt:lpstr>Calibri</vt:lpstr>
      <vt:lpstr>Comic Sans MS</vt:lpstr>
      <vt:lpstr>MV Boli</vt:lpstr>
      <vt:lpstr>Segoe Print</vt:lpstr>
      <vt:lpstr>Times New Roman</vt:lpstr>
      <vt:lpstr>Office Theme</vt:lpstr>
      <vt:lpstr>Isle of Wight Initial Information </vt:lpstr>
      <vt:lpstr>Why Isle of Wight?</vt:lpstr>
      <vt:lpstr>When is the proposed visit?</vt:lpstr>
      <vt:lpstr>Visit Overview</vt:lpstr>
      <vt:lpstr>Organisation of the visit</vt:lpstr>
      <vt:lpstr>Activity Island Limited</vt:lpstr>
      <vt:lpstr>Travel Arrangements</vt:lpstr>
      <vt:lpstr>Hotels</vt:lpstr>
      <vt:lpstr>Hotels</vt:lpstr>
      <vt:lpstr>Visits – Something for everyone!!</vt:lpstr>
      <vt:lpstr>Visits</vt:lpstr>
      <vt:lpstr>Visits</vt:lpstr>
      <vt:lpstr>Visits</vt:lpstr>
      <vt:lpstr>Visits </vt:lpstr>
      <vt:lpstr>Visits</vt:lpstr>
      <vt:lpstr>Visits</vt:lpstr>
      <vt:lpstr>Evening Entertainment</vt:lpstr>
      <vt:lpstr>Activities</vt:lpstr>
      <vt:lpstr>Hotels</vt:lpstr>
      <vt:lpstr>Comments from parents - </vt:lpstr>
      <vt:lpstr>Insurance</vt:lpstr>
      <vt:lpstr>Questions</vt:lpstr>
      <vt:lpstr>France</vt:lpstr>
      <vt:lpstr>Details for France</vt:lpstr>
      <vt:lpstr>PowerPoint Presentation</vt:lpstr>
      <vt:lpstr>PowerPoint Presentation</vt:lpstr>
    </vt:vector>
  </TitlesOfParts>
  <Company>Fujitsu</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Christopher Lewis</dc:creator>
  <cp:lastModifiedBy>Ann Robinson Headteacher Buttsbury Junior School</cp:lastModifiedBy>
  <cp:revision>124</cp:revision>
  <cp:lastPrinted>2018-02-10T13:01:50Z</cp:lastPrinted>
  <dcterms:created xsi:type="dcterms:W3CDTF">2013-09-16T09:16:24Z</dcterms:created>
  <dcterms:modified xsi:type="dcterms:W3CDTF">2025-06-12T02:54:33Z</dcterms:modified>
</cp:coreProperties>
</file>